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1" r:id="rId1"/>
  </p:sldMasterIdLst>
  <p:notesMasterIdLst>
    <p:notesMasterId r:id="rId18"/>
  </p:notesMasterIdLst>
  <p:sldIdLst>
    <p:sldId id="256" r:id="rId2"/>
    <p:sldId id="257" r:id="rId3"/>
    <p:sldId id="258" r:id="rId4"/>
    <p:sldId id="260" r:id="rId5"/>
    <p:sldId id="261" r:id="rId6"/>
    <p:sldId id="265" r:id="rId7"/>
    <p:sldId id="266" r:id="rId8"/>
    <p:sldId id="277" r:id="rId9"/>
    <p:sldId id="282" r:id="rId10"/>
    <p:sldId id="283" r:id="rId11"/>
    <p:sldId id="317" r:id="rId12"/>
    <p:sldId id="318" r:id="rId13"/>
    <p:sldId id="319" r:id="rId14"/>
    <p:sldId id="280" r:id="rId15"/>
    <p:sldId id="320" r:id="rId16"/>
    <p:sldId id="316" r:id="rId17"/>
  </p:sldIdLst>
  <p:sldSz cx="9144000" cy="5143500" type="screen16x9"/>
  <p:notesSz cx="6858000" cy="9144000"/>
  <p:embeddedFontLst>
    <p:embeddedFont>
      <p:font typeface="Montserrat" panose="00000500000000000000" pitchFamily="2" charset="0"/>
      <p:regular r:id="rId19"/>
      <p:bold r:id="rId20"/>
      <p:italic r:id="rId21"/>
      <p:boldItalic r:id="rId22"/>
    </p:embeddedFont>
    <p:embeddedFont>
      <p:font typeface="Montserrat Medium" panose="00000600000000000000" pitchFamily="2" charset="0"/>
      <p:regular r:id="rId23"/>
      <p:bold r:id="rId24"/>
      <p:italic r:id="rId25"/>
      <p:boldItalic r:id="rId26"/>
    </p:embeddedFont>
    <p:embeddedFont>
      <p:font typeface="Playfair Display" panose="00000500000000000000" pitchFamily="2" charset="0"/>
      <p:regular r:id="rId27"/>
      <p:bold r:id="rId28"/>
      <p:italic r:id="rId29"/>
      <p:boldItalic r:id="rId30"/>
    </p:embeddedFont>
    <p:embeddedFont>
      <p:font typeface="Playfair Display Medium" panose="020B0604020202020204" charset="0"/>
      <p:regular r:id="rId31"/>
      <p:bold r:id="rId32"/>
      <p:italic r:id="rId33"/>
      <p:boldItalic r:id="rId34"/>
    </p:embeddedFont>
    <p:embeddedFont>
      <p:font typeface="Quicksand" panose="020B0604020202020204" charset="0"/>
      <p:regular r:id="rId35"/>
      <p:bold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ansikander Singh" initials="MS" lastIdx="1" clrIdx="0">
    <p:extLst>
      <p:ext uri="{19B8F6BF-5375-455C-9EA6-DF929625EA0E}">
        <p15:presenceInfo xmlns:p15="http://schemas.microsoft.com/office/powerpoint/2012/main" userId="8bb537c69bd0ac7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259E261-D6B9-4CCD-93E4-0363CBECFD11}">
  <a:tblStyle styleId="{5259E261-D6B9-4CCD-93E4-0363CBECFD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viewProps" Target="viewProps.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4-10T21:01:38.847" idx="1">
    <p:pos x="5591" y="1486"/>
    <p:text>support </p:text>
    <p:extLst>
      <p:ext uri="{C676402C-5697-4E1C-873F-D02D1690AC5C}">
        <p15:threadingInfo xmlns:p15="http://schemas.microsoft.com/office/powerpoint/2012/main" timeZoneBias="-330"/>
      </p:ext>
    </p:extLst>
  </p:cm>
</p:cmLst>
</file>

<file path=ppt/media/image1.jpg>
</file>

<file path=ppt/media/image2.jpg>
</file>

<file path=ppt/media/image3.jpg>
</file>

<file path=ppt/media/image4.jpg>
</file>

<file path=ppt/media/image5.png>
</file>

<file path=ppt/media/image6.jp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g116df5c0f9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 name="Google Shape;1314;g116df5c0f9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
        <p:cNvGrpSpPr/>
        <p:nvPr/>
      </p:nvGrpSpPr>
      <p:grpSpPr>
        <a:xfrm>
          <a:off x="0" y="0"/>
          <a:ext cx="0" cy="0"/>
          <a:chOff x="0" y="0"/>
          <a:chExt cx="0" cy="0"/>
        </a:xfrm>
      </p:grpSpPr>
      <p:sp>
        <p:nvSpPr>
          <p:cNvPr id="1216" name="Google Shape;1216;gac187c80fb_4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7" name="Google Shape;1217;gac187c80fb_4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9f3cfcb535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9f3cfcb535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5402930dac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5402930dac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1163723294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1163723294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116df5c0f9c_0_2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116df5c0f9c_0_2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9f3cfcb535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9f3cfcb535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116df5c0f9c_0_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116df5c0f9c_0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116df5c0f9c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116df5c0f9c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3"/>
        <p:cNvGrpSpPr/>
        <p:nvPr/>
      </p:nvGrpSpPr>
      <p:grpSpPr>
        <a:xfrm>
          <a:off x="0" y="0"/>
          <a:ext cx="0" cy="0"/>
          <a:chOff x="0" y="0"/>
          <a:chExt cx="0" cy="0"/>
        </a:xfrm>
      </p:grpSpPr>
      <p:sp>
        <p:nvSpPr>
          <p:cNvPr id="1304" name="Google Shape;1304;g116df5c0f9c_0_2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5" name="Google Shape;1305;g116df5c0f9c_0_2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0" y="1124700"/>
            <a:ext cx="9144000" cy="28941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171500" y="1516975"/>
            <a:ext cx="6801000" cy="1440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4300"/>
              <a:buFont typeface="Playfair Display"/>
              <a:buNone/>
              <a:defRPr sz="4300" b="1">
                <a:solidFill>
                  <a:schemeClr val="lt1"/>
                </a:solidFill>
                <a:latin typeface="Playfair Display"/>
                <a:ea typeface="Playfair Display"/>
                <a:cs typeface="Playfair Display"/>
                <a:sym typeface="Playfair Display"/>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390650" y="2957225"/>
            <a:ext cx="63627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900"/>
              <a:buFont typeface="Montserrat Medium"/>
              <a:buNone/>
              <a:defRPr>
                <a:solidFill>
                  <a:schemeClr val="lt1"/>
                </a:solidFill>
                <a:latin typeface="Montserrat Medium"/>
                <a:ea typeface="Montserrat Medium"/>
                <a:cs typeface="Montserrat Medium"/>
                <a:sym typeface="Montserrat Medium"/>
              </a:defRPr>
            </a:lvl1pPr>
            <a:lvl2pPr lvl="1"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4" name="Google Shape;14;p2"/>
          <p:cNvSpPr/>
          <p:nvPr/>
        </p:nvSpPr>
        <p:spPr>
          <a:xfrm rot="5400000">
            <a:off x="-667200" y="3755238"/>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7092600" y="9478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7">
  <p:cSld name="CUSTOM_40">
    <p:spTree>
      <p:nvGrpSpPr>
        <p:cNvPr id="1" name="Shape 140"/>
        <p:cNvGrpSpPr/>
        <p:nvPr/>
      </p:nvGrpSpPr>
      <p:grpSpPr>
        <a:xfrm>
          <a:off x="0" y="0"/>
          <a:ext cx="0" cy="0"/>
          <a:chOff x="0" y="0"/>
          <a:chExt cx="0" cy="0"/>
        </a:xfrm>
      </p:grpSpPr>
      <p:sp>
        <p:nvSpPr>
          <p:cNvPr id="141" name="Google Shape;141;p26"/>
          <p:cNvSpPr txBox="1">
            <a:spLocks noGrp="1"/>
          </p:cNvSpPr>
          <p:nvPr>
            <p:ph type="subTitle" idx="1"/>
          </p:nvPr>
        </p:nvSpPr>
        <p:spPr>
          <a:xfrm>
            <a:off x="814425" y="2212950"/>
            <a:ext cx="4084800" cy="1289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26"/>
          <p:cNvSpPr txBox="1">
            <a:spLocks noGrp="1"/>
          </p:cNvSpPr>
          <p:nvPr>
            <p:ph type="title"/>
          </p:nvPr>
        </p:nvSpPr>
        <p:spPr>
          <a:xfrm>
            <a:off x="814425" y="1641450"/>
            <a:ext cx="4084800" cy="571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2800"/>
              <a:buNone/>
              <a:defRPr sz="3200">
                <a:solidFill>
                  <a:schemeClr val="accent3"/>
                </a:solidFill>
              </a:defRPr>
            </a:lvl1pPr>
            <a:lvl2pPr lvl="1"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8">
  <p:cSld name="CUSTOM_43">
    <p:spTree>
      <p:nvGrpSpPr>
        <p:cNvPr id="1" name="Shape 143"/>
        <p:cNvGrpSpPr/>
        <p:nvPr/>
      </p:nvGrpSpPr>
      <p:grpSpPr>
        <a:xfrm>
          <a:off x="0" y="0"/>
          <a:ext cx="0" cy="0"/>
          <a:chOff x="0" y="0"/>
          <a:chExt cx="0" cy="0"/>
        </a:xfrm>
      </p:grpSpPr>
      <p:sp>
        <p:nvSpPr>
          <p:cNvPr id="144" name="Google Shape;144;p27"/>
          <p:cNvSpPr txBox="1">
            <a:spLocks noGrp="1"/>
          </p:cNvSpPr>
          <p:nvPr>
            <p:ph type="subTitle" idx="1"/>
          </p:nvPr>
        </p:nvSpPr>
        <p:spPr>
          <a:xfrm>
            <a:off x="1586250" y="3356050"/>
            <a:ext cx="5971500" cy="103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800"/>
              <a:buNone/>
              <a:defRPr>
                <a:solidFill>
                  <a:schemeClr val="accent2"/>
                </a:solidFill>
              </a:defRPr>
            </a:lvl1pPr>
            <a:lvl2pPr lvl="1" algn="ctr" rtl="0">
              <a:lnSpc>
                <a:spcPct val="100000"/>
              </a:lnSpc>
              <a:spcBef>
                <a:spcPts val="0"/>
              </a:spcBef>
              <a:spcAft>
                <a:spcPts val="0"/>
              </a:spcAft>
              <a:buClr>
                <a:schemeClr val="accent2"/>
              </a:buClr>
              <a:buSzPts val="1400"/>
              <a:buNone/>
              <a:defRPr>
                <a:solidFill>
                  <a:schemeClr val="accent2"/>
                </a:solidFill>
              </a:defRPr>
            </a:lvl2pPr>
            <a:lvl3pPr lvl="2" algn="ctr" rtl="0">
              <a:lnSpc>
                <a:spcPct val="100000"/>
              </a:lnSpc>
              <a:spcBef>
                <a:spcPts val="0"/>
              </a:spcBef>
              <a:spcAft>
                <a:spcPts val="0"/>
              </a:spcAft>
              <a:buClr>
                <a:schemeClr val="accent2"/>
              </a:buClr>
              <a:buSzPts val="1400"/>
              <a:buNone/>
              <a:defRPr>
                <a:solidFill>
                  <a:schemeClr val="accent2"/>
                </a:solidFill>
              </a:defRPr>
            </a:lvl3pPr>
            <a:lvl4pPr lvl="3" algn="ctr" rtl="0">
              <a:lnSpc>
                <a:spcPct val="100000"/>
              </a:lnSpc>
              <a:spcBef>
                <a:spcPts val="0"/>
              </a:spcBef>
              <a:spcAft>
                <a:spcPts val="0"/>
              </a:spcAft>
              <a:buClr>
                <a:schemeClr val="accent2"/>
              </a:buClr>
              <a:buSzPts val="1400"/>
              <a:buNone/>
              <a:defRPr>
                <a:solidFill>
                  <a:schemeClr val="accent2"/>
                </a:solidFill>
              </a:defRPr>
            </a:lvl4pPr>
            <a:lvl5pPr lvl="4" algn="ctr" rtl="0">
              <a:lnSpc>
                <a:spcPct val="100000"/>
              </a:lnSpc>
              <a:spcBef>
                <a:spcPts val="0"/>
              </a:spcBef>
              <a:spcAft>
                <a:spcPts val="0"/>
              </a:spcAft>
              <a:buClr>
                <a:schemeClr val="accent2"/>
              </a:buClr>
              <a:buSzPts val="1400"/>
              <a:buNone/>
              <a:defRPr>
                <a:solidFill>
                  <a:schemeClr val="accent2"/>
                </a:solidFill>
              </a:defRPr>
            </a:lvl5pPr>
            <a:lvl6pPr lvl="5" algn="ctr" rtl="0">
              <a:lnSpc>
                <a:spcPct val="100000"/>
              </a:lnSpc>
              <a:spcBef>
                <a:spcPts val="0"/>
              </a:spcBef>
              <a:spcAft>
                <a:spcPts val="0"/>
              </a:spcAft>
              <a:buClr>
                <a:schemeClr val="accent2"/>
              </a:buClr>
              <a:buSzPts val="1400"/>
              <a:buNone/>
              <a:defRPr>
                <a:solidFill>
                  <a:schemeClr val="accent2"/>
                </a:solidFill>
              </a:defRPr>
            </a:lvl6pPr>
            <a:lvl7pPr lvl="6" algn="ctr" rtl="0">
              <a:lnSpc>
                <a:spcPct val="100000"/>
              </a:lnSpc>
              <a:spcBef>
                <a:spcPts val="0"/>
              </a:spcBef>
              <a:spcAft>
                <a:spcPts val="0"/>
              </a:spcAft>
              <a:buClr>
                <a:schemeClr val="accent2"/>
              </a:buClr>
              <a:buSzPts val="1400"/>
              <a:buNone/>
              <a:defRPr>
                <a:solidFill>
                  <a:schemeClr val="accent2"/>
                </a:solidFill>
              </a:defRPr>
            </a:lvl7pPr>
            <a:lvl8pPr lvl="7" algn="ctr" rtl="0">
              <a:lnSpc>
                <a:spcPct val="100000"/>
              </a:lnSpc>
              <a:spcBef>
                <a:spcPts val="0"/>
              </a:spcBef>
              <a:spcAft>
                <a:spcPts val="0"/>
              </a:spcAft>
              <a:buClr>
                <a:schemeClr val="accent2"/>
              </a:buClr>
              <a:buSzPts val="1400"/>
              <a:buNone/>
              <a:defRPr>
                <a:solidFill>
                  <a:schemeClr val="accent2"/>
                </a:solidFill>
              </a:defRPr>
            </a:lvl8pPr>
            <a:lvl9pPr lvl="8" algn="ctr" rtl="0">
              <a:lnSpc>
                <a:spcPct val="100000"/>
              </a:lnSpc>
              <a:spcBef>
                <a:spcPts val="0"/>
              </a:spcBef>
              <a:spcAft>
                <a:spcPts val="0"/>
              </a:spcAft>
              <a:buClr>
                <a:schemeClr val="accent2"/>
              </a:buClr>
              <a:buSzPts val="1400"/>
              <a:buNone/>
              <a:defRPr>
                <a:solidFill>
                  <a:schemeClr val="accent2"/>
                </a:solidFill>
              </a:defRPr>
            </a:lvl9pPr>
          </a:lstStyle>
          <a:p>
            <a:endParaRPr/>
          </a:p>
        </p:txBody>
      </p:sp>
      <p:sp>
        <p:nvSpPr>
          <p:cNvPr id="145" name="Google Shape;145;p27"/>
          <p:cNvSpPr txBox="1">
            <a:spLocks noGrp="1"/>
          </p:cNvSpPr>
          <p:nvPr>
            <p:ph type="title"/>
          </p:nvPr>
        </p:nvSpPr>
        <p:spPr>
          <a:xfrm>
            <a:off x="2529600" y="2784550"/>
            <a:ext cx="4084800" cy="57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800"/>
              <a:buNone/>
              <a:defRPr sz="3200">
                <a:solidFill>
                  <a:schemeClr val="accent2"/>
                </a:solidFill>
              </a:defRPr>
            </a:lvl1pPr>
            <a:lvl2pPr lvl="1"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2pPr>
            <a:lvl3pPr lvl="2"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3pPr>
            <a:lvl4pPr lvl="3"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4pPr>
            <a:lvl5pPr lvl="4"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5pPr>
            <a:lvl6pPr lvl="5"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6pPr>
            <a:lvl7pPr lvl="6"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7pPr>
            <a:lvl8pPr lvl="7"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8pPr>
            <a:lvl9pPr lvl="8"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9pPr>
          </a:lstStyle>
          <a:p>
            <a:endParaRPr/>
          </a:p>
        </p:txBody>
      </p:sp>
      <p:sp>
        <p:nvSpPr>
          <p:cNvPr id="146" name="Google Shape;146;p27"/>
          <p:cNvSpPr/>
          <p:nvPr/>
        </p:nvSpPr>
        <p:spPr>
          <a:xfrm rot="5400000">
            <a:off x="-143250" y="143238"/>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151"/>
        <p:cNvGrpSpPr/>
        <p:nvPr/>
      </p:nvGrpSpPr>
      <p:grpSpPr>
        <a:xfrm>
          <a:off x="0" y="0"/>
          <a:ext cx="0" cy="0"/>
          <a:chOff x="0" y="0"/>
          <a:chExt cx="0" cy="0"/>
        </a:xfrm>
      </p:grpSpPr>
      <p:sp>
        <p:nvSpPr>
          <p:cNvPr id="152" name="Google Shape;152;p29"/>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53" name="Google Shape;153;p29"/>
          <p:cNvSpPr txBox="1">
            <a:spLocks noGrp="1"/>
          </p:cNvSpPr>
          <p:nvPr>
            <p:ph type="title" idx="2" hasCustomPrompt="1"/>
          </p:nvPr>
        </p:nvSpPr>
        <p:spPr>
          <a:xfrm>
            <a:off x="723975" y="147140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54" name="Google Shape;154;p29"/>
          <p:cNvSpPr txBox="1">
            <a:spLocks noGrp="1"/>
          </p:cNvSpPr>
          <p:nvPr>
            <p:ph type="title" idx="3"/>
          </p:nvPr>
        </p:nvSpPr>
        <p:spPr>
          <a:xfrm>
            <a:off x="1741350" y="113790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55" name="Google Shape;155;p29"/>
          <p:cNvSpPr txBox="1">
            <a:spLocks noGrp="1"/>
          </p:cNvSpPr>
          <p:nvPr>
            <p:ph type="title" idx="4"/>
          </p:nvPr>
        </p:nvSpPr>
        <p:spPr>
          <a:xfrm>
            <a:off x="1741350" y="152285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56" name="Google Shape;156;p29"/>
          <p:cNvSpPr txBox="1">
            <a:spLocks noGrp="1"/>
          </p:cNvSpPr>
          <p:nvPr>
            <p:ph type="title" idx="5" hasCustomPrompt="1"/>
          </p:nvPr>
        </p:nvSpPr>
        <p:spPr>
          <a:xfrm>
            <a:off x="723975" y="2698375"/>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57" name="Google Shape;157;p29"/>
          <p:cNvSpPr txBox="1">
            <a:spLocks noGrp="1"/>
          </p:cNvSpPr>
          <p:nvPr>
            <p:ph type="title" idx="6"/>
          </p:nvPr>
        </p:nvSpPr>
        <p:spPr>
          <a:xfrm>
            <a:off x="1741350" y="2364875"/>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58" name="Google Shape;158;p29"/>
          <p:cNvSpPr txBox="1">
            <a:spLocks noGrp="1"/>
          </p:cNvSpPr>
          <p:nvPr>
            <p:ph type="title" idx="7"/>
          </p:nvPr>
        </p:nvSpPr>
        <p:spPr>
          <a:xfrm>
            <a:off x="1741350" y="2749825"/>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59" name="Google Shape;159;p29"/>
          <p:cNvSpPr txBox="1">
            <a:spLocks noGrp="1"/>
          </p:cNvSpPr>
          <p:nvPr>
            <p:ph type="title" idx="8" hasCustomPrompt="1"/>
          </p:nvPr>
        </p:nvSpPr>
        <p:spPr>
          <a:xfrm>
            <a:off x="723975" y="392535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0" name="Google Shape;160;p29"/>
          <p:cNvSpPr txBox="1">
            <a:spLocks noGrp="1"/>
          </p:cNvSpPr>
          <p:nvPr>
            <p:ph type="title" idx="9"/>
          </p:nvPr>
        </p:nvSpPr>
        <p:spPr>
          <a:xfrm>
            <a:off x="1741350" y="359185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61" name="Google Shape;161;p29"/>
          <p:cNvSpPr txBox="1">
            <a:spLocks noGrp="1"/>
          </p:cNvSpPr>
          <p:nvPr>
            <p:ph type="title" idx="13"/>
          </p:nvPr>
        </p:nvSpPr>
        <p:spPr>
          <a:xfrm>
            <a:off x="1741350" y="397680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62" name="Google Shape;162;p29"/>
          <p:cNvSpPr txBox="1">
            <a:spLocks noGrp="1"/>
          </p:cNvSpPr>
          <p:nvPr>
            <p:ph type="title" idx="14" hasCustomPrompt="1"/>
          </p:nvPr>
        </p:nvSpPr>
        <p:spPr>
          <a:xfrm>
            <a:off x="4950075" y="147140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3" name="Google Shape;163;p29"/>
          <p:cNvSpPr txBox="1">
            <a:spLocks noGrp="1"/>
          </p:cNvSpPr>
          <p:nvPr>
            <p:ph type="title" idx="15"/>
          </p:nvPr>
        </p:nvSpPr>
        <p:spPr>
          <a:xfrm>
            <a:off x="5967438" y="113790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64" name="Google Shape;164;p29"/>
          <p:cNvSpPr txBox="1">
            <a:spLocks noGrp="1"/>
          </p:cNvSpPr>
          <p:nvPr>
            <p:ph type="title" idx="16"/>
          </p:nvPr>
        </p:nvSpPr>
        <p:spPr>
          <a:xfrm>
            <a:off x="5967450" y="152285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65" name="Google Shape;165;p29"/>
          <p:cNvSpPr txBox="1">
            <a:spLocks noGrp="1"/>
          </p:cNvSpPr>
          <p:nvPr>
            <p:ph type="title" idx="17" hasCustomPrompt="1"/>
          </p:nvPr>
        </p:nvSpPr>
        <p:spPr>
          <a:xfrm>
            <a:off x="4950075" y="2698375"/>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6" name="Google Shape;166;p29"/>
          <p:cNvSpPr txBox="1">
            <a:spLocks noGrp="1"/>
          </p:cNvSpPr>
          <p:nvPr>
            <p:ph type="title" idx="18"/>
          </p:nvPr>
        </p:nvSpPr>
        <p:spPr>
          <a:xfrm>
            <a:off x="5967438" y="2364875"/>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67" name="Google Shape;167;p29"/>
          <p:cNvSpPr txBox="1">
            <a:spLocks noGrp="1"/>
          </p:cNvSpPr>
          <p:nvPr>
            <p:ph type="title" idx="19"/>
          </p:nvPr>
        </p:nvSpPr>
        <p:spPr>
          <a:xfrm>
            <a:off x="5967450" y="2749825"/>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68" name="Google Shape;168;p29"/>
          <p:cNvSpPr txBox="1">
            <a:spLocks noGrp="1"/>
          </p:cNvSpPr>
          <p:nvPr>
            <p:ph type="title" idx="20" hasCustomPrompt="1"/>
          </p:nvPr>
        </p:nvSpPr>
        <p:spPr>
          <a:xfrm>
            <a:off x="4950075" y="392535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9" name="Google Shape;169;p29"/>
          <p:cNvSpPr txBox="1">
            <a:spLocks noGrp="1"/>
          </p:cNvSpPr>
          <p:nvPr>
            <p:ph type="title" idx="21"/>
          </p:nvPr>
        </p:nvSpPr>
        <p:spPr>
          <a:xfrm>
            <a:off x="5967438" y="359185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70" name="Google Shape;170;p29"/>
          <p:cNvSpPr txBox="1">
            <a:spLocks noGrp="1"/>
          </p:cNvSpPr>
          <p:nvPr>
            <p:ph type="title" idx="22"/>
          </p:nvPr>
        </p:nvSpPr>
        <p:spPr>
          <a:xfrm>
            <a:off x="5967450" y="397680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13">
    <p:spTree>
      <p:nvGrpSpPr>
        <p:cNvPr id="1" name="Shape 410"/>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13_1">
    <p:spTree>
      <p:nvGrpSpPr>
        <p:cNvPr id="1" name="Shape 411"/>
        <p:cNvGrpSpPr/>
        <p:nvPr/>
      </p:nvGrpSpPr>
      <p:grpSpPr>
        <a:xfrm>
          <a:off x="0" y="0"/>
          <a:ext cx="0" cy="0"/>
          <a:chOff x="0" y="0"/>
          <a:chExt cx="0" cy="0"/>
        </a:xfrm>
      </p:grpSpPr>
      <p:sp>
        <p:nvSpPr>
          <p:cNvPr id="412" name="Google Shape;412;p58"/>
          <p:cNvSpPr/>
          <p:nvPr/>
        </p:nvSpPr>
        <p:spPr>
          <a:xfrm rot="5400000">
            <a:off x="-332550" y="445905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8"/>
          <p:cNvSpPr/>
          <p:nvPr/>
        </p:nvSpPr>
        <p:spPr>
          <a:xfrm>
            <a:off x="8136300" y="4422175"/>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CUSTOM_13_1_1">
    <p:spTree>
      <p:nvGrpSpPr>
        <p:cNvPr id="1" name="Shape 414"/>
        <p:cNvGrpSpPr/>
        <p:nvPr/>
      </p:nvGrpSpPr>
      <p:grpSpPr>
        <a:xfrm>
          <a:off x="0" y="0"/>
          <a:ext cx="0" cy="0"/>
          <a:chOff x="0" y="0"/>
          <a:chExt cx="0" cy="0"/>
        </a:xfrm>
      </p:grpSpPr>
      <p:sp>
        <p:nvSpPr>
          <p:cNvPr id="415" name="Google Shape;415;p59"/>
          <p:cNvSpPr/>
          <p:nvPr/>
        </p:nvSpPr>
        <p:spPr>
          <a:xfrm rot="10800000">
            <a:off x="-12" y="4791475"/>
            <a:ext cx="31836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9"/>
          <p:cNvSpPr/>
          <p:nvPr/>
        </p:nvSpPr>
        <p:spPr>
          <a:xfrm rot="5400000">
            <a:off x="8276850" y="143125"/>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3">
  <p:cSld name="CUSTOM_13_1_1_1">
    <p:spTree>
      <p:nvGrpSpPr>
        <p:cNvPr id="1" name="Shape 417"/>
        <p:cNvGrpSpPr/>
        <p:nvPr/>
      </p:nvGrpSpPr>
      <p:grpSpPr>
        <a:xfrm>
          <a:off x="0" y="0"/>
          <a:ext cx="0" cy="0"/>
          <a:chOff x="0" y="0"/>
          <a:chExt cx="0" cy="0"/>
        </a:xfrm>
      </p:grpSpPr>
      <p:sp>
        <p:nvSpPr>
          <p:cNvPr id="418" name="Google Shape;418;p60"/>
          <p:cNvSpPr/>
          <p:nvPr/>
        </p:nvSpPr>
        <p:spPr>
          <a:xfrm rot="10800000">
            <a:off x="7088700" y="-125"/>
            <a:ext cx="20553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0"/>
          <p:cNvSpPr/>
          <p:nvPr/>
        </p:nvSpPr>
        <p:spPr>
          <a:xfrm rot="5400000">
            <a:off x="7942350" y="3941850"/>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4">
  <p:cSld name="CUSTOM_13_1_1_1_1">
    <p:spTree>
      <p:nvGrpSpPr>
        <p:cNvPr id="1" name="Shape 420"/>
        <p:cNvGrpSpPr/>
        <p:nvPr/>
      </p:nvGrpSpPr>
      <p:grpSpPr>
        <a:xfrm>
          <a:off x="0" y="0"/>
          <a:ext cx="0" cy="0"/>
          <a:chOff x="0" y="0"/>
          <a:chExt cx="0" cy="0"/>
        </a:xfrm>
      </p:grpSpPr>
      <p:sp>
        <p:nvSpPr>
          <p:cNvPr id="421" name="Google Shape;421;p61"/>
          <p:cNvSpPr/>
          <p:nvPr/>
        </p:nvSpPr>
        <p:spPr>
          <a:xfrm rot="10800000">
            <a:off x="0" y="4422181"/>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1"/>
          <p:cNvSpPr/>
          <p:nvPr/>
        </p:nvSpPr>
        <p:spPr>
          <a:xfrm>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0" y="2305050"/>
            <a:ext cx="5181600" cy="24384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txBox="1">
            <a:spLocks noGrp="1"/>
          </p:cNvSpPr>
          <p:nvPr>
            <p:ph type="title"/>
          </p:nvPr>
        </p:nvSpPr>
        <p:spPr>
          <a:xfrm>
            <a:off x="723975" y="2856900"/>
            <a:ext cx="4457700" cy="841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2700"/>
              <a:buNone/>
              <a:defRPr>
                <a:solidFill>
                  <a:schemeClr val="lt1"/>
                </a:solidFill>
              </a:defRPr>
            </a:lvl1pPr>
            <a:lvl2pPr lvl="1" algn="r">
              <a:spcBef>
                <a:spcPts val="0"/>
              </a:spcBef>
              <a:spcAft>
                <a:spcPts val="0"/>
              </a:spcAft>
              <a:buSzPts val="3600"/>
              <a:buNone/>
              <a:defRPr sz="3600"/>
            </a:lvl2pPr>
            <a:lvl3pPr lvl="2" algn="r">
              <a:spcBef>
                <a:spcPts val="0"/>
              </a:spcBef>
              <a:spcAft>
                <a:spcPts val="0"/>
              </a:spcAft>
              <a:buSzPts val="3600"/>
              <a:buNone/>
              <a:defRPr sz="3600"/>
            </a:lvl3pPr>
            <a:lvl4pPr lvl="3" algn="r">
              <a:spcBef>
                <a:spcPts val="0"/>
              </a:spcBef>
              <a:spcAft>
                <a:spcPts val="0"/>
              </a:spcAft>
              <a:buSzPts val="3600"/>
              <a:buNone/>
              <a:defRPr sz="3600"/>
            </a:lvl4pPr>
            <a:lvl5pPr lvl="4" algn="r">
              <a:spcBef>
                <a:spcPts val="0"/>
              </a:spcBef>
              <a:spcAft>
                <a:spcPts val="0"/>
              </a:spcAft>
              <a:buSzPts val="3600"/>
              <a:buNone/>
              <a:defRPr sz="3600"/>
            </a:lvl5pPr>
            <a:lvl6pPr lvl="5" algn="r">
              <a:spcBef>
                <a:spcPts val="0"/>
              </a:spcBef>
              <a:spcAft>
                <a:spcPts val="0"/>
              </a:spcAft>
              <a:buSzPts val="3600"/>
              <a:buNone/>
              <a:defRPr sz="3600"/>
            </a:lvl6pPr>
            <a:lvl7pPr lvl="6" algn="r">
              <a:spcBef>
                <a:spcPts val="0"/>
              </a:spcBef>
              <a:spcAft>
                <a:spcPts val="0"/>
              </a:spcAft>
              <a:buSzPts val="3600"/>
              <a:buNone/>
              <a:defRPr sz="3600"/>
            </a:lvl7pPr>
            <a:lvl8pPr lvl="7" algn="r">
              <a:spcBef>
                <a:spcPts val="0"/>
              </a:spcBef>
              <a:spcAft>
                <a:spcPts val="0"/>
              </a:spcAft>
              <a:buSzPts val="3600"/>
              <a:buNone/>
              <a:defRPr sz="3600"/>
            </a:lvl8pPr>
            <a:lvl9pPr lvl="8" algn="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0" name="Google Shape;20;p3"/>
          <p:cNvSpPr txBox="1">
            <a:spLocks noGrp="1"/>
          </p:cNvSpPr>
          <p:nvPr>
            <p:ph type="subTitle" idx="1"/>
          </p:nvPr>
        </p:nvSpPr>
        <p:spPr>
          <a:xfrm>
            <a:off x="723975" y="3512700"/>
            <a:ext cx="28224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700"/>
              <a:buFont typeface="Montserrat Medium"/>
              <a:buNone/>
              <a:defRPr sz="1600">
                <a:solidFill>
                  <a:schemeClr val="lt1"/>
                </a:solidFill>
                <a:latin typeface="Montserrat Medium"/>
                <a:ea typeface="Montserrat Medium"/>
                <a:cs typeface="Montserrat Medium"/>
                <a:sym typeface="Montserrat Medium"/>
              </a:defRPr>
            </a:lvl1pPr>
            <a:lvl2pPr lvl="1"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21" name="Google Shape;21;p3"/>
          <p:cNvSpPr/>
          <p:nvPr/>
        </p:nvSpPr>
        <p:spPr>
          <a:xfrm rot="10800000">
            <a:off x="3871838" y="4422288"/>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8329200" y="143238"/>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3900" y="361950"/>
            <a:ext cx="6448200" cy="591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25" name="Google Shape;25;p4"/>
          <p:cNvSpPr txBox="1">
            <a:spLocks noGrp="1"/>
          </p:cNvSpPr>
          <p:nvPr>
            <p:ph type="body" idx="1"/>
          </p:nvPr>
        </p:nvSpPr>
        <p:spPr>
          <a:xfrm>
            <a:off x="723900" y="953775"/>
            <a:ext cx="7696200" cy="36150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accent5"/>
              </a:buClr>
              <a:buSzPts val="1200"/>
              <a:buAutoNum type="arabicPeriod"/>
              <a:defRPr sz="1100">
                <a:solidFill>
                  <a:srgbClr val="000000"/>
                </a:solidFill>
              </a:defRPr>
            </a:lvl1pPr>
            <a:lvl2pPr marL="914400" lvl="1" indent="-304800">
              <a:spcBef>
                <a:spcPts val="1600"/>
              </a:spcBef>
              <a:spcAft>
                <a:spcPts val="0"/>
              </a:spcAft>
              <a:buClr>
                <a:srgbClr val="000000"/>
              </a:buClr>
              <a:buSzPts val="1200"/>
              <a:buAutoNum type="alphaLcPeriod"/>
              <a:defRPr>
                <a:solidFill>
                  <a:srgbClr val="000000"/>
                </a:solidFill>
              </a:defRPr>
            </a:lvl2pPr>
            <a:lvl3pPr marL="1371600" lvl="2" indent="-304800">
              <a:spcBef>
                <a:spcPts val="1600"/>
              </a:spcBef>
              <a:spcAft>
                <a:spcPts val="0"/>
              </a:spcAft>
              <a:buClr>
                <a:srgbClr val="000000"/>
              </a:buClr>
              <a:buSzPts val="1200"/>
              <a:buAutoNum type="romanLcPeriod"/>
              <a:defRPr>
                <a:solidFill>
                  <a:srgbClr val="000000"/>
                </a:solidFill>
              </a:defRPr>
            </a:lvl3pPr>
            <a:lvl4pPr marL="1828800" lvl="3" indent="-304800">
              <a:spcBef>
                <a:spcPts val="1600"/>
              </a:spcBef>
              <a:spcAft>
                <a:spcPts val="0"/>
              </a:spcAft>
              <a:buClr>
                <a:srgbClr val="000000"/>
              </a:buClr>
              <a:buSzPts val="1200"/>
              <a:buAutoNum type="arabicPeriod"/>
              <a:defRPr>
                <a:solidFill>
                  <a:srgbClr val="000000"/>
                </a:solidFill>
              </a:defRPr>
            </a:lvl4pPr>
            <a:lvl5pPr marL="2286000" lvl="4" indent="-304800">
              <a:spcBef>
                <a:spcPts val="1600"/>
              </a:spcBef>
              <a:spcAft>
                <a:spcPts val="0"/>
              </a:spcAft>
              <a:buClr>
                <a:srgbClr val="000000"/>
              </a:buClr>
              <a:buSzPts val="1200"/>
              <a:buAutoNum type="alphaLcPeriod"/>
              <a:defRPr>
                <a:solidFill>
                  <a:srgbClr val="000000"/>
                </a:solidFill>
              </a:defRPr>
            </a:lvl5pPr>
            <a:lvl6pPr marL="2743200" lvl="5" indent="-304800">
              <a:spcBef>
                <a:spcPts val="1600"/>
              </a:spcBef>
              <a:spcAft>
                <a:spcPts val="0"/>
              </a:spcAft>
              <a:buClr>
                <a:srgbClr val="000000"/>
              </a:buClr>
              <a:buSzPts val="1200"/>
              <a:buAutoNum type="romanLcPeriod"/>
              <a:defRPr>
                <a:solidFill>
                  <a:srgbClr val="000000"/>
                </a:solidFill>
              </a:defRPr>
            </a:lvl6pPr>
            <a:lvl7pPr marL="3200400" lvl="6" indent="-304800">
              <a:spcBef>
                <a:spcPts val="1600"/>
              </a:spcBef>
              <a:spcAft>
                <a:spcPts val="0"/>
              </a:spcAft>
              <a:buClr>
                <a:srgbClr val="000000"/>
              </a:buClr>
              <a:buSzPts val="1200"/>
              <a:buAutoNum type="arabicPeriod"/>
              <a:defRPr>
                <a:solidFill>
                  <a:srgbClr val="000000"/>
                </a:solidFill>
              </a:defRPr>
            </a:lvl7pPr>
            <a:lvl8pPr marL="3657600" lvl="7" indent="-304800">
              <a:spcBef>
                <a:spcPts val="1600"/>
              </a:spcBef>
              <a:spcAft>
                <a:spcPts val="0"/>
              </a:spcAft>
              <a:buClr>
                <a:srgbClr val="000000"/>
              </a:buClr>
              <a:buSzPts val="1200"/>
              <a:buAutoNum type="alphaLcPeriod"/>
              <a:defRPr>
                <a:solidFill>
                  <a:srgbClr val="000000"/>
                </a:solidFill>
              </a:defRPr>
            </a:lvl8pPr>
            <a:lvl9pPr marL="4114800" lvl="8" indent="-304800">
              <a:spcBef>
                <a:spcPts val="1600"/>
              </a:spcBef>
              <a:spcAft>
                <a:spcPts val="1600"/>
              </a:spcAft>
              <a:buClr>
                <a:srgbClr val="000000"/>
              </a:buClr>
              <a:buSzPts val="1200"/>
              <a:buAutoNum type="romanLcPeriod"/>
              <a:defRPr>
                <a:solidFill>
                  <a:srgbClr val="000000"/>
                </a:solidFill>
              </a:defRPr>
            </a:lvl9pPr>
          </a:lstStyle>
          <a:p>
            <a:endParaRPr/>
          </a:p>
        </p:txBody>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4514850" y="2381250"/>
            <a:ext cx="3882000" cy="56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700"/>
              <a:buNone/>
              <a:defRPr sz="3600">
                <a:solidFill>
                  <a:schemeClr val="accent2"/>
                </a:solidFill>
              </a:defRPr>
            </a:lvl1pPr>
            <a:lvl2pPr lvl="1" algn="r" rtl="0">
              <a:spcBef>
                <a:spcPts val="0"/>
              </a:spcBef>
              <a:spcAft>
                <a:spcPts val="0"/>
              </a:spcAft>
              <a:buClr>
                <a:schemeClr val="accent2"/>
              </a:buClr>
              <a:buSzPts val="3600"/>
              <a:buNone/>
              <a:defRPr sz="3600">
                <a:solidFill>
                  <a:schemeClr val="accent2"/>
                </a:solidFill>
              </a:defRPr>
            </a:lvl2pPr>
            <a:lvl3pPr lvl="2" algn="r" rtl="0">
              <a:spcBef>
                <a:spcPts val="0"/>
              </a:spcBef>
              <a:spcAft>
                <a:spcPts val="0"/>
              </a:spcAft>
              <a:buClr>
                <a:schemeClr val="accent2"/>
              </a:buClr>
              <a:buSzPts val="3600"/>
              <a:buNone/>
              <a:defRPr sz="3600">
                <a:solidFill>
                  <a:schemeClr val="accent2"/>
                </a:solidFill>
              </a:defRPr>
            </a:lvl3pPr>
            <a:lvl4pPr lvl="3" algn="r" rtl="0">
              <a:spcBef>
                <a:spcPts val="0"/>
              </a:spcBef>
              <a:spcAft>
                <a:spcPts val="0"/>
              </a:spcAft>
              <a:buClr>
                <a:schemeClr val="accent2"/>
              </a:buClr>
              <a:buSzPts val="3600"/>
              <a:buNone/>
              <a:defRPr sz="3600">
                <a:solidFill>
                  <a:schemeClr val="accent2"/>
                </a:solidFill>
              </a:defRPr>
            </a:lvl4pPr>
            <a:lvl5pPr lvl="4" algn="r" rtl="0">
              <a:spcBef>
                <a:spcPts val="0"/>
              </a:spcBef>
              <a:spcAft>
                <a:spcPts val="0"/>
              </a:spcAft>
              <a:buClr>
                <a:schemeClr val="accent2"/>
              </a:buClr>
              <a:buSzPts val="3600"/>
              <a:buNone/>
              <a:defRPr sz="3600">
                <a:solidFill>
                  <a:schemeClr val="accent2"/>
                </a:solidFill>
              </a:defRPr>
            </a:lvl5pPr>
            <a:lvl6pPr lvl="5" algn="r" rtl="0">
              <a:spcBef>
                <a:spcPts val="0"/>
              </a:spcBef>
              <a:spcAft>
                <a:spcPts val="0"/>
              </a:spcAft>
              <a:buClr>
                <a:schemeClr val="accent2"/>
              </a:buClr>
              <a:buSzPts val="3600"/>
              <a:buNone/>
              <a:defRPr sz="3600">
                <a:solidFill>
                  <a:schemeClr val="accent2"/>
                </a:solidFill>
              </a:defRPr>
            </a:lvl6pPr>
            <a:lvl7pPr lvl="6" algn="r" rtl="0">
              <a:spcBef>
                <a:spcPts val="0"/>
              </a:spcBef>
              <a:spcAft>
                <a:spcPts val="0"/>
              </a:spcAft>
              <a:buClr>
                <a:schemeClr val="accent2"/>
              </a:buClr>
              <a:buSzPts val="3600"/>
              <a:buNone/>
              <a:defRPr sz="3600">
                <a:solidFill>
                  <a:schemeClr val="accent2"/>
                </a:solidFill>
              </a:defRPr>
            </a:lvl7pPr>
            <a:lvl8pPr lvl="7" algn="r" rtl="0">
              <a:spcBef>
                <a:spcPts val="0"/>
              </a:spcBef>
              <a:spcAft>
                <a:spcPts val="0"/>
              </a:spcAft>
              <a:buClr>
                <a:schemeClr val="accent2"/>
              </a:buClr>
              <a:buSzPts val="3600"/>
              <a:buNone/>
              <a:defRPr sz="3600">
                <a:solidFill>
                  <a:schemeClr val="accent2"/>
                </a:solidFill>
              </a:defRPr>
            </a:lvl8pPr>
            <a:lvl9pPr lvl="8" algn="r" rtl="0">
              <a:spcBef>
                <a:spcPts val="0"/>
              </a:spcBef>
              <a:spcAft>
                <a:spcPts val="0"/>
              </a:spcAft>
              <a:buClr>
                <a:schemeClr val="accent2"/>
              </a:buClr>
              <a:buSzPts val="3600"/>
              <a:buNone/>
              <a:defRPr sz="3600">
                <a:solidFill>
                  <a:schemeClr val="accent2"/>
                </a:solidFill>
              </a:defRPr>
            </a:lvl9pPr>
          </a:lstStyle>
          <a:p>
            <a:endParaRPr/>
          </a:p>
        </p:txBody>
      </p:sp>
      <p:sp>
        <p:nvSpPr>
          <p:cNvPr id="72" name="Google Shape;72;p13"/>
          <p:cNvSpPr txBox="1">
            <a:spLocks noGrp="1"/>
          </p:cNvSpPr>
          <p:nvPr>
            <p:ph type="subTitle" idx="1"/>
          </p:nvPr>
        </p:nvSpPr>
        <p:spPr>
          <a:xfrm>
            <a:off x="4731900" y="2948250"/>
            <a:ext cx="34479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700"/>
              <a:buFont typeface="Montserrat Medium"/>
              <a:buNone/>
              <a:defRPr>
                <a:solidFill>
                  <a:schemeClr val="accent2"/>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9pPr>
          </a:lstStyle>
          <a:p>
            <a:endParaRPr/>
          </a:p>
        </p:txBody>
      </p:sp>
      <p:sp>
        <p:nvSpPr>
          <p:cNvPr id="73" name="Google Shape;73;p13"/>
          <p:cNvSpPr/>
          <p:nvPr/>
        </p:nvSpPr>
        <p:spPr>
          <a:xfrm rot="5400000">
            <a:off x="-143250" y="143238"/>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txBox="1">
            <a:spLocks noGrp="1"/>
          </p:cNvSpPr>
          <p:nvPr>
            <p:ph type="title" idx="2" hasCustomPrompt="1"/>
          </p:nvPr>
        </p:nvSpPr>
        <p:spPr>
          <a:xfrm>
            <a:off x="5804550" y="1534050"/>
            <a:ext cx="1302600" cy="84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75" name="Google Shape;75;p13"/>
          <p:cNvSpPr/>
          <p:nvPr/>
        </p:nvSpPr>
        <p:spPr>
          <a:xfrm>
            <a:off x="0" y="4575300"/>
            <a:ext cx="5181600" cy="568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2">
  <p:cSld name="CUSTOM_20">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4802400" y="1611350"/>
            <a:ext cx="3882000" cy="56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700"/>
              <a:buNone/>
              <a:defRPr sz="3600">
                <a:solidFill>
                  <a:schemeClr val="accent3"/>
                </a:solidFill>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78" name="Google Shape;78;p14"/>
          <p:cNvSpPr txBox="1">
            <a:spLocks noGrp="1"/>
          </p:cNvSpPr>
          <p:nvPr>
            <p:ph type="subTitle" idx="1"/>
          </p:nvPr>
        </p:nvSpPr>
        <p:spPr>
          <a:xfrm>
            <a:off x="4802400" y="2178350"/>
            <a:ext cx="3447900" cy="6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700"/>
              <a:buFont typeface="Montserrat Medium"/>
              <a:buNone/>
              <a:defRPr>
                <a:solidFill>
                  <a:schemeClr val="accent3"/>
                </a:solidFill>
                <a:latin typeface="Montserrat Medium"/>
                <a:ea typeface="Montserrat Medium"/>
                <a:cs typeface="Montserrat Medium"/>
                <a:sym typeface="Montserrat Medium"/>
              </a:defRPr>
            </a:lvl1pPr>
            <a:lvl2pPr lvl="1"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79" name="Google Shape;79;p14"/>
          <p:cNvSpPr txBox="1">
            <a:spLocks noGrp="1"/>
          </p:cNvSpPr>
          <p:nvPr>
            <p:ph type="title" idx="2" hasCustomPrompt="1"/>
          </p:nvPr>
        </p:nvSpPr>
        <p:spPr>
          <a:xfrm>
            <a:off x="4802400" y="764150"/>
            <a:ext cx="1302600" cy="847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0" name="Google Shape;80;p14"/>
          <p:cNvSpPr/>
          <p:nvPr/>
        </p:nvSpPr>
        <p:spPr>
          <a:xfrm rot="10800000">
            <a:off x="0" y="4599175"/>
            <a:ext cx="3191400" cy="544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rot="-5400000">
            <a:off x="7292100" y="1339500"/>
            <a:ext cx="3191400" cy="5124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3">
  <p:cSld name="CUSTOM_21">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723975" y="3335400"/>
            <a:ext cx="3447900" cy="56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2700"/>
              <a:buNone/>
              <a:defRPr sz="3600">
                <a:solidFill>
                  <a:schemeClr val="accent1"/>
                </a:solidFill>
              </a:defRPr>
            </a:lvl1pPr>
            <a:lvl2pPr lvl="1" algn="r" rtl="0">
              <a:spcBef>
                <a:spcPts val="0"/>
              </a:spcBef>
              <a:spcAft>
                <a:spcPts val="0"/>
              </a:spcAft>
              <a:buClr>
                <a:schemeClr val="accent1"/>
              </a:buClr>
              <a:buSzPts val="3600"/>
              <a:buNone/>
              <a:defRPr sz="3600">
                <a:solidFill>
                  <a:schemeClr val="accent1"/>
                </a:solidFill>
              </a:defRPr>
            </a:lvl2pPr>
            <a:lvl3pPr lvl="2" algn="r" rtl="0">
              <a:spcBef>
                <a:spcPts val="0"/>
              </a:spcBef>
              <a:spcAft>
                <a:spcPts val="0"/>
              </a:spcAft>
              <a:buClr>
                <a:schemeClr val="accent1"/>
              </a:buClr>
              <a:buSzPts val="3600"/>
              <a:buNone/>
              <a:defRPr sz="3600">
                <a:solidFill>
                  <a:schemeClr val="accent1"/>
                </a:solidFill>
              </a:defRPr>
            </a:lvl3pPr>
            <a:lvl4pPr lvl="3" algn="r" rtl="0">
              <a:spcBef>
                <a:spcPts val="0"/>
              </a:spcBef>
              <a:spcAft>
                <a:spcPts val="0"/>
              </a:spcAft>
              <a:buClr>
                <a:schemeClr val="accent1"/>
              </a:buClr>
              <a:buSzPts val="3600"/>
              <a:buNone/>
              <a:defRPr sz="3600">
                <a:solidFill>
                  <a:schemeClr val="accent1"/>
                </a:solidFill>
              </a:defRPr>
            </a:lvl4pPr>
            <a:lvl5pPr lvl="4" algn="r" rtl="0">
              <a:spcBef>
                <a:spcPts val="0"/>
              </a:spcBef>
              <a:spcAft>
                <a:spcPts val="0"/>
              </a:spcAft>
              <a:buClr>
                <a:schemeClr val="accent1"/>
              </a:buClr>
              <a:buSzPts val="3600"/>
              <a:buNone/>
              <a:defRPr sz="3600">
                <a:solidFill>
                  <a:schemeClr val="accent1"/>
                </a:solidFill>
              </a:defRPr>
            </a:lvl5pPr>
            <a:lvl6pPr lvl="5" algn="r" rtl="0">
              <a:spcBef>
                <a:spcPts val="0"/>
              </a:spcBef>
              <a:spcAft>
                <a:spcPts val="0"/>
              </a:spcAft>
              <a:buClr>
                <a:schemeClr val="accent1"/>
              </a:buClr>
              <a:buSzPts val="3600"/>
              <a:buNone/>
              <a:defRPr sz="3600">
                <a:solidFill>
                  <a:schemeClr val="accent1"/>
                </a:solidFill>
              </a:defRPr>
            </a:lvl6pPr>
            <a:lvl7pPr lvl="6" algn="r" rtl="0">
              <a:spcBef>
                <a:spcPts val="0"/>
              </a:spcBef>
              <a:spcAft>
                <a:spcPts val="0"/>
              </a:spcAft>
              <a:buClr>
                <a:schemeClr val="accent1"/>
              </a:buClr>
              <a:buSzPts val="3600"/>
              <a:buNone/>
              <a:defRPr sz="3600">
                <a:solidFill>
                  <a:schemeClr val="accent1"/>
                </a:solidFill>
              </a:defRPr>
            </a:lvl7pPr>
            <a:lvl8pPr lvl="7" algn="r" rtl="0">
              <a:spcBef>
                <a:spcPts val="0"/>
              </a:spcBef>
              <a:spcAft>
                <a:spcPts val="0"/>
              </a:spcAft>
              <a:buClr>
                <a:schemeClr val="accent1"/>
              </a:buClr>
              <a:buSzPts val="3600"/>
              <a:buNone/>
              <a:defRPr sz="3600">
                <a:solidFill>
                  <a:schemeClr val="accent1"/>
                </a:solidFill>
              </a:defRPr>
            </a:lvl8pPr>
            <a:lvl9pPr lvl="8" algn="r" rtl="0">
              <a:spcBef>
                <a:spcPts val="0"/>
              </a:spcBef>
              <a:spcAft>
                <a:spcPts val="0"/>
              </a:spcAft>
              <a:buClr>
                <a:schemeClr val="accent1"/>
              </a:buClr>
              <a:buSzPts val="3600"/>
              <a:buNone/>
              <a:defRPr sz="3600">
                <a:solidFill>
                  <a:schemeClr val="accent1"/>
                </a:solidFill>
              </a:defRPr>
            </a:lvl9pPr>
          </a:lstStyle>
          <a:p>
            <a:endParaRPr/>
          </a:p>
        </p:txBody>
      </p:sp>
      <p:sp>
        <p:nvSpPr>
          <p:cNvPr id="84" name="Google Shape;84;p15"/>
          <p:cNvSpPr txBox="1">
            <a:spLocks noGrp="1"/>
          </p:cNvSpPr>
          <p:nvPr>
            <p:ph type="subTitle" idx="1"/>
          </p:nvPr>
        </p:nvSpPr>
        <p:spPr>
          <a:xfrm>
            <a:off x="723975" y="3902400"/>
            <a:ext cx="3447900" cy="6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700"/>
              <a:buFont typeface="Montserrat Medium"/>
              <a:buNone/>
              <a:defRPr>
                <a:solidFill>
                  <a:schemeClr val="accen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9pPr>
          </a:lstStyle>
          <a:p>
            <a:endParaRPr/>
          </a:p>
        </p:txBody>
      </p:sp>
      <p:sp>
        <p:nvSpPr>
          <p:cNvPr id="85" name="Google Shape;85;p15"/>
          <p:cNvSpPr txBox="1">
            <a:spLocks noGrp="1"/>
          </p:cNvSpPr>
          <p:nvPr>
            <p:ph type="title" idx="2" hasCustomPrompt="1"/>
          </p:nvPr>
        </p:nvSpPr>
        <p:spPr>
          <a:xfrm>
            <a:off x="723975" y="2488200"/>
            <a:ext cx="1302600" cy="847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86" name="Google Shape;86;p15"/>
          <p:cNvSpPr/>
          <p:nvPr/>
        </p:nvSpPr>
        <p:spPr>
          <a:xfrm rot="5400000">
            <a:off x="5170325" y="37552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rot="10800000">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11">
    <p:spTree>
      <p:nvGrpSpPr>
        <p:cNvPr id="1" name="Shape 100"/>
        <p:cNvGrpSpPr/>
        <p:nvPr/>
      </p:nvGrpSpPr>
      <p:grpSpPr>
        <a:xfrm>
          <a:off x="0" y="0"/>
          <a:ext cx="0" cy="0"/>
          <a:chOff x="0" y="0"/>
          <a:chExt cx="0" cy="0"/>
        </a:xfrm>
      </p:grpSpPr>
      <p:sp>
        <p:nvSpPr>
          <p:cNvPr id="101" name="Google Shape;101;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02" name="Google Shape;102;p18"/>
          <p:cNvSpPr txBox="1">
            <a:spLocks noGrp="1"/>
          </p:cNvSpPr>
          <p:nvPr>
            <p:ph type="title"/>
          </p:nvPr>
        </p:nvSpPr>
        <p:spPr>
          <a:xfrm>
            <a:off x="1385250" y="3175325"/>
            <a:ext cx="40029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2800"/>
              <a:buNone/>
              <a:defRPr sz="2600" b="0">
                <a:solidFill>
                  <a:schemeClr val="accent4"/>
                </a:solidFill>
                <a:latin typeface="Playfair Display Medium"/>
                <a:ea typeface="Playfair Display Medium"/>
                <a:cs typeface="Playfair Display Medium"/>
                <a:sym typeface="Playfair Display Medium"/>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03" name="Google Shape;103;p18"/>
          <p:cNvSpPr txBox="1">
            <a:spLocks noGrp="1"/>
          </p:cNvSpPr>
          <p:nvPr>
            <p:ph type="title" idx="2"/>
          </p:nvPr>
        </p:nvSpPr>
        <p:spPr>
          <a:xfrm>
            <a:off x="1385250" y="1146300"/>
            <a:ext cx="4242900" cy="2088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3"/>
              </a:buClr>
              <a:buSzPts val="2800"/>
              <a:buNone/>
              <a:defRPr sz="2300" b="0">
                <a:solidFill>
                  <a:schemeClr val="accent3"/>
                </a:solidFill>
                <a:latin typeface="Montserrat"/>
                <a:ea typeface="Montserrat"/>
                <a:cs typeface="Montserrat"/>
                <a:sym typeface="Montserrat"/>
              </a:defRPr>
            </a:lvl1pPr>
            <a:lvl2pPr lvl="1">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2pPr>
            <a:lvl3pPr lvl="2">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3pPr>
            <a:lvl4pPr lvl="3">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4pPr>
            <a:lvl5pPr lvl="4">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5pPr>
            <a:lvl6pPr lvl="5">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6pPr>
            <a:lvl7pPr lvl="6">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7pPr>
            <a:lvl8pPr lvl="7">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8pPr>
            <a:lvl9pPr lvl="8">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9pPr>
          </a:lstStyle>
          <a:p>
            <a:endParaRPr/>
          </a:p>
        </p:txBody>
      </p:sp>
      <p:sp>
        <p:nvSpPr>
          <p:cNvPr id="104" name="Google Shape;104;p18"/>
          <p:cNvSpPr/>
          <p:nvPr/>
        </p:nvSpPr>
        <p:spPr>
          <a:xfrm rot="10800000">
            <a:off x="0" y="47914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8"/>
          <p:cNvSpPr/>
          <p:nvPr/>
        </p:nvSpPr>
        <p:spPr>
          <a:xfrm rot="5400000">
            <a:off x="7185900" y="1234081"/>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5">
  <p:cSld name="CUSTOM_35">
    <p:spTree>
      <p:nvGrpSpPr>
        <p:cNvPr id="1" name="Shape 132"/>
        <p:cNvGrpSpPr/>
        <p:nvPr/>
      </p:nvGrpSpPr>
      <p:grpSpPr>
        <a:xfrm>
          <a:off x="0" y="0"/>
          <a:ext cx="0" cy="0"/>
          <a:chOff x="0" y="0"/>
          <a:chExt cx="0" cy="0"/>
        </a:xfrm>
      </p:grpSpPr>
      <p:sp>
        <p:nvSpPr>
          <p:cNvPr id="133" name="Google Shape;133;p24"/>
          <p:cNvSpPr txBox="1">
            <a:spLocks noGrp="1"/>
          </p:cNvSpPr>
          <p:nvPr>
            <p:ph type="subTitle" idx="1"/>
          </p:nvPr>
        </p:nvSpPr>
        <p:spPr>
          <a:xfrm>
            <a:off x="1090975" y="1891963"/>
            <a:ext cx="3672000" cy="1899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34" name="Google Shape;134;p24"/>
          <p:cNvSpPr txBox="1">
            <a:spLocks noGrp="1"/>
          </p:cNvSpPr>
          <p:nvPr>
            <p:ph type="title"/>
          </p:nvPr>
        </p:nvSpPr>
        <p:spPr>
          <a:xfrm>
            <a:off x="1094537" y="1352563"/>
            <a:ext cx="3672000" cy="539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2800"/>
              <a:buNone/>
              <a:defRPr>
                <a:solidFill>
                  <a:schemeClr val="accent3"/>
                </a:solidFill>
              </a:defRPr>
            </a:lvl1pPr>
            <a:lvl2pPr lvl="1"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layfair Display"/>
              <a:buNone/>
              <a:defRPr sz="28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ontserrat"/>
              <a:buChar char="●"/>
              <a:defRPr sz="1800">
                <a:solidFill>
                  <a:schemeClr val="dk1"/>
                </a:solidFill>
                <a:latin typeface="Montserrat"/>
                <a:ea typeface="Montserrat"/>
                <a:cs typeface="Montserrat"/>
                <a:sym typeface="Montserrat"/>
              </a:defRPr>
            </a:lvl1pPr>
            <a:lvl2pPr marL="914400" lvl="1"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15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8" r:id="rId4"/>
    <p:sldLayoutId id="2147483659" r:id="rId5"/>
    <p:sldLayoutId id="2147483660" r:id="rId6"/>
    <p:sldLayoutId id="2147483661" r:id="rId7"/>
    <p:sldLayoutId id="2147483664" r:id="rId8"/>
    <p:sldLayoutId id="2147483670" r:id="rId9"/>
    <p:sldLayoutId id="2147483672" r:id="rId10"/>
    <p:sldLayoutId id="2147483673" r:id="rId11"/>
    <p:sldLayoutId id="2147483675" r:id="rId12"/>
    <p:sldLayoutId id="2147483703" r:id="rId13"/>
    <p:sldLayoutId id="2147483704" r:id="rId14"/>
    <p:sldLayoutId id="2147483705" r:id="rId15"/>
    <p:sldLayoutId id="2147483706" r:id="rId16"/>
    <p:sldLayoutId id="2147483707"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6"/>
        <p:cNvGrpSpPr/>
        <p:nvPr/>
      </p:nvGrpSpPr>
      <p:grpSpPr>
        <a:xfrm>
          <a:off x="0" y="0"/>
          <a:ext cx="0" cy="0"/>
          <a:chOff x="0" y="0"/>
          <a:chExt cx="0" cy="0"/>
        </a:xfrm>
      </p:grpSpPr>
      <p:sp>
        <p:nvSpPr>
          <p:cNvPr id="437" name="Google Shape;437;p67"/>
          <p:cNvSpPr txBox="1">
            <a:spLocks noGrp="1"/>
          </p:cNvSpPr>
          <p:nvPr>
            <p:ph type="ctrTitle"/>
          </p:nvPr>
        </p:nvSpPr>
        <p:spPr>
          <a:xfrm>
            <a:off x="1171500" y="1048158"/>
            <a:ext cx="6801000" cy="1440300"/>
          </a:xfrm>
          <a:prstGeom prst="rect">
            <a:avLst/>
          </a:prstGeom>
        </p:spPr>
        <p:txBody>
          <a:bodyPr spcFirstLastPara="1" wrap="square" lIns="91425" tIns="91425" rIns="91425" bIns="91425" anchor="b" anchorCtr="0">
            <a:noAutofit/>
          </a:bodyPr>
          <a:lstStyle/>
          <a:p>
            <a:r>
              <a:rPr lang="en-IN" b="0" dirty="0"/>
              <a:t>AgroSphere</a:t>
            </a:r>
            <a:endParaRPr dirty="0"/>
          </a:p>
        </p:txBody>
      </p:sp>
      <p:sp>
        <p:nvSpPr>
          <p:cNvPr id="438" name="Google Shape;438;p67"/>
          <p:cNvSpPr txBox="1">
            <a:spLocks noGrp="1"/>
          </p:cNvSpPr>
          <p:nvPr>
            <p:ph type="subTitle" idx="1"/>
          </p:nvPr>
        </p:nvSpPr>
        <p:spPr>
          <a:xfrm>
            <a:off x="1331176" y="2592537"/>
            <a:ext cx="6362700" cy="792600"/>
          </a:xfrm>
          <a:prstGeom prst="rect">
            <a:avLst/>
          </a:prstGeom>
        </p:spPr>
        <p:txBody>
          <a:bodyPr spcFirstLastPara="1" wrap="square" lIns="91425" tIns="91425" rIns="91425" bIns="91425" anchor="t" anchorCtr="0">
            <a:noAutofit/>
          </a:bodyPr>
          <a:lstStyle/>
          <a:p>
            <a:endParaRPr lang="en-IN" dirty="0"/>
          </a:p>
          <a:p>
            <a:r>
              <a:rPr lang="en-US" dirty="0"/>
              <a:t> Forecast, Diagnose, and Collaborate – All in One Platform</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37"/>
                                        </p:tgtEl>
                                        <p:attrNameLst>
                                          <p:attrName>style.visibility</p:attrName>
                                        </p:attrNameLst>
                                      </p:cBhvr>
                                      <p:to>
                                        <p:strVal val="visible"/>
                                      </p:to>
                                    </p:set>
                                    <p:animEffect transition="in" filter="fade">
                                      <p:cBhvr>
                                        <p:cTn id="7" dur="2000"/>
                                        <p:tgtEl>
                                          <p:spTgt spid="437"/>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438"/>
                                        </p:tgtEl>
                                        <p:attrNameLst>
                                          <p:attrName>style.visibility</p:attrName>
                                        </p:attrNameLst>
                                      </p:cBhvr>
                                      <p:to>
                                        <p:strVal val="visible"/>
                                      </p:to>
                                    </p:set>
                                    <p:animEffect transition="in" filter="fade">
                                      <p:cBhvr>
                                        <p:cTn id="11" dur="1300"/>
                                        <p:tgtEl>
                                          <p:spTgt spid="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15"/>
        <p:cNvGrpSpPr/>
        <p:nvPr/>
      </p:nvGrpSpPr>
      <p:grpSpPr>
        <a:xfrm>
          <a:off x="0" y="0"/>
          <a:ext cx="0" cy="0"/>
          <a:chOff x="0" y="0"/>
          <a:chExt cx="0" cy="0"/>
        </a:xfrm>
      </p:grpSpPr>
      <p:sp>
        <p:nvSpPr>
          <p:cNvPr id="1316" name="Google Shape;1316;p94"/>
          <p:cNvSpPr/>
          <p:nvPr/>
        </p:nvSpPr>
        <p:spPr>
          <a:xfrm rot="10800000">
            <a:off x="334650" y="1906800"/>
            <a:ext cx="4047900" cy="3238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94"/>
          <p:cNvSpPr txBox="1">
            <a:spLocks noGrp="1"/>
          </p:cNvSpPr>
          <p:nvPr>
            <p:ph type="title"/>
          </p:nvPr>
        </p:nvSpPr>
        <p:spPr>
          <a:xfrm>
            <a:off x="723974" y="3335400"/>
            <a:ext cx="3658575" cy="567000"/>
          </a:xfrm>
          <a:prstGeom prst="rect">
            <a:avLst/>
          </a:prstGeom>
        </p:spPr>
        <p:txBody>
          <a:bodyPr spcFirstLastPara="1" wrap="square" lIns="91425" tIns="91425" rIns="91425" bIns="91425" anchor="ctr" anchorCtr="0">
            <a:noAutofit/>
          </a:bodyPr>
          <a:lstStyle/>
          <a:p>
            <a:r>
              <a:rPr lang="en-IN" dirty="0">
                <a:solidFill>
                  <a:schemeClr val="bg1"/>
                </a:solidFill>
              </a:rPr>
              <a:t>Price Prediction</a:t>
            </a:r>
          </a:p>
        </p:txBody>
      </p:sp>
      <p:sp>
        <p:nvSpPr>
          <p:cNvPr id="1319" name="Google Shape;1319;p94"/>
          <p:cNvSpPr txBox="1">
            <a:spLocks noGrp="1"/>
          </p:cNvSpPr>
          <p:nvPr>
            <p:ph type="title" idx="2"/>
          </p:nvPr>
        </p:nvSpPr>
        <p:spPr>
          <a:xfrm>
            <a:off x="723973" y="2488200"/>
            <a:ext cx="1302600" cy="84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04</a:t>
            </a:r>
            <a:endParaRPr dirty="0">
              <a:solidFill>
                <a:schemeClr val="lt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317"/>
                                        </p:tgtEl>
                                        <p:attrNameLst>
                                          <p:attrName>style.visibility</p:attrName>
                                        </p:attrNameLst>
                                      </p:cBhvr>
                                      <p:to>
                                        <p:strVal val="visible"/>
                                      </p:to>
                                    </p:set>
                                    <p:anim calcmode="lin" valueType="num">
                                      <p:cBhvr additive="base">
                                        <p:cTn id="7" dur="1000"/>
                                        <p:tgtEl>
                                          <p:spTgt spid="1317"/>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1319"/>
                                        </p:tgtEl>
                                        <p:attrNameLst>
                                          <p:attrName>style.visibility</p:attrName>
                                        </p:attrNameLst>
                                      </p:cBhvr>
                                      <p:to>
                                        <p:strVal val="visible"/>
                                      </p:to>
                                    </p:set>
                                    <p:anim calcmode="lin" valueType="num">
                                      <p:cBhvr additive="base">
                                        <p:cTn id="10" dur="1000"/>
                                        <p:tgtEl>
                                          <p:spTgt spid="131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4D232-5D4B-D79F-A12F-4558CCB26510}"/>
              </a:ext>
            </a:extLst>
          </p:cNvPr>
          <p:cNvSpPr>
            <a:spLocks noGrp="1"/>
          </p:cNvSpPr>
          <p:nvPr>
            <p:ph type="title"/>
          </p:nvPr>
        </p:nvSpPr>
        <p:spPr>
          <a:xfrm>
            <a:off x="1328292" y="737940"/>
            <a:ext cx="6290940" cy="704427"/>
          </a:xfrm>
        </p:spPr>
        <p:txBody>
          <a:bodyPr/>
          <a:lstStyle/>
          <a:p>
            <a:r>
              <a:rPr lang="en-US" dirty="0" err="1"/>
              <a:t>Mandi</a:t>
            </a:r>
            <a:r>
              <a:rPr lang="en-US" dirty="0"/>
              <a:t> Price Prediction</a:t>
            </a:r>
            <a:endParaRPr lang="en-IN" dirty="0"/>
          </a:p>
        </p:txBody>
      </p:sp>
      <p:sp>
        <p:nvSpPr>
          <p:cNvPr id="3" name="Subtitle 2">
            <a:extLst>
              <a:ext uri="{FF2B5EF4-FFF2-40B4-BE49-F238E27FC236}">
                <a16:creationId xmlns:a16="http://schemas.microsoft.com/office/drawing/2014/main" id="{5DD1957A-10CF-D131-972F-855FB343EE96}"/>
              </a:ext>
            </a:extLst>
          </p:cNvPr>
          <p:cNvSpPr>
            <a:spLocks noGrp="1"/>
          </p:cNvSpPr>
          <p:nvPr>
            <p:ph type="subTitle" idx="1"/>
          </p:nvPr>
        </p:nvSpPr>
        <p:spPr>
          <a:xfrm rot="10800000" flipV="1">
            <a:off x="820959" y="1872524"/>
            <a:ext cx="6798273" cy="1614244"/>
          </a:xfrm>
        </p:spPr>
        <p:txBody>
          <a:bodyPr/>
          <a:lstStyle/>
          <a:p>
            <a:r>
              <a:rPr lang="en-US" dirty="0"/>
              <a:t>     </a:t>
            </a:r>
            <a:r>
              <a:rPr lang="en-IN" dirty="0"/>
              <a:t>It’s about forecasting the future prices of crops (like wheat, rice, cotton, etc.) in local markets (mandis) based on data trends. It helps farmers decide when and where to sell their produce.</a:t>
            </a:r>
          </a:p>
        </p:txBody>
      </p:sp>
    </p:spTree>
    <p:extLst>
      <p:ext uri="{BB962C8B-B14F-4D97-AF65-F5344CB8AC3E}">
        <p14:creationId xmlns:p14="http://schemas.microsoft.com/office/powerpoint/2010/main" val="2818811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640D154-0960-72F1-5022-061260190936}"/>
              </a:ext>
            </a:extLst>
          </p:cNvPr>
          <p:cNvSpPr txBox="1"/>
          <p:nvPr/>
        </p:nvSpPr>
        <p:spPr>
          <a:xfrm>
            <a:off x="3683889" y="1659166"/>
            <a:ext cx="1828800" cy="1828800"/>
          </a:xfrm>
          <a:prstGeom prst="rect">
            <a:avLst/>
          </a:prstGeom>
          <a:noFill/>
        </p:spPr>
        <p:txBody>
          <a:bodyPr wrap="square" rtlCol="0">
            <a:spAutoFit/>
          </a:bodyPr>
          <a:lstStyle/>
          <a:p>
            <a:pPr algn="l"/>
            <a:endParaRPr lang="en-US" dirty="0"/>
          </a:p>
        </p:txBody>
      </p:sp>
      <p:sp>
        <p:nvSpPr>
          <p:cNvPr id="8" name="Google Shape;1319;p94">
            <a:extLst>
              <a:ext uri="{FF2B5EF4-FFF2-40B4-BE49-F238E27FC236}">
                <a16:creationId xmlns:a16="http://schemas.microsoft.com/office/drawing/2014/main" id="{114719B6-120D-22EF-3E48-642761D55389}"/>
              </a:ext>
            </a:extLst>
          </p:cNvPr>
          <p:cNvSpPr txBox="1">
            <a:spLocks noGrp="1"/>
          </p:cNvSpPr>
          <p:nvPr>
            <p:ph type="title"/>
          </p:nvPr>
        </p:nvSpPr>
        <p:spPr>
          <a:xfrm>
            <a:off x="0" y="3487966"/>
            <a:ext cx="7696125" cy="841375"/>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600" b="1" dirty="0">
                <a:solidFill>
                  <a:schemeClr val="bg1"/>
                </a:solidFill>
                <a:latin typeface="Playfair Display"/>
                <a:ea typeface="Playfair Display"/>
                <a:cs typeface="Playfair Display"/>
                <a:sym typeface="Playfair Display"/>
              </a:rPr>
              <a:t>Support </a:t>
            </a:r>
            <a:r>
              <a:rPr lang="en-IN" sz="3600" b="1" dirty="0">
                <a:solidFill>
                  <a:schemeClr val="bg1"/>
                </a:solidFill>
                <a:latin typeface="Playfair Display"/>
                <a:ea typeface="Playfair Display"/>
                <a:cs typeface="Playfair Display"/>
                <a:sym typeface="Playfair Display"/>
              </a:rPr>
              <a:t>Multi language</a:t>
            </a:r>
            <a:br>
              <a:rPr lang="en-IN" dirty="0"/>
            </a:br>
            <a:endParaRPr lang="en" dirty="0">
              <a:solidFill>
                <a:schemeClr val="lt2"/>
              </a:solidFill>
            </a:endParaRPr>
          </a:p>
        </p:txBody>
      </p:sp>
      <p:sp>
        <p:nvSpPr>
          <p:cNvPr id="2" name="TextBox 1">
            <a:extLst>
              <a:ext uri="{FF2B5EF4-FFF2-40B4-BE49-F238E27FC236}">
                <a16:creationId xmlns:a16="http://schemas.microsoft.com/office/drawing/2014/main" id="{1488482C-386D-D525-881C-7A89CAA22B4F}"/>
              </a:ext>
            </a:extLst>
          </p:cNvPr>
          <p:cNvSpPr txBox="1"/>
          <p:nvPr/>
        </p:nvSpPr>
        <p:spPr>
          <a:xfrm>
            <a:off x="381614" y="2416097"/>
            <a:ext cx="2237678" cy="1200329"/>
          </a:xfrm>
          <a:prstGeom prst="rect">
            <a:avLst/>
          </a:prstGeom>
          <a:noFill/>
        </p:spPr>
        <p:txBody>
          <a:bodyPr wrap="square" rtlCol="0">
            <a:spAutoFit/>
          </a:bodyPr>
          <a:lstStyle/>
          <a:p>
            <a:r>
              <a:rPr lang="en-US" sz="7200" b="1" dirty="0">
                <a:solidFill>
                  <a:schemeClr val="lt2"/>
                </a:solidFill>
                <a:latin typeface="Playfair Display"/>
                <a:sym typeface="Playfair Display"/>
              </a:rPr>
              <a:t>05</a:t>
            </a:r>
          </a:p>
        </p:txBody>
      </p:sp>
    </p:spTree>
    <p:extLst>
      <p:ext uri="{BB962C8B-B14F-4D97-AF65-F5344CB8AC3E}">
        <p14:creationId xmlns:p14="http://schemas.microsoft.com/office/powerpoint/2010/main" val="216151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p:tgtEl>
                                          <p:spTgt spid="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1E8BE-BD91-A9C8-260B-673FB6B1347B}"/>
              </a:ext>
            </a:extLst>
          </p:cNvPr>
          <p:cNvSpPr>
            <a:spLocks noGrp="1"/>
          </p:cNvSpPr>
          <p:nvPr>
            <p:ph type="title"/>
          </p:nvPr>
        </p:nvSpPr>
        <p:spPr>
          <a:xfrm>
            <a:off x="723975" y="673976"/>
            <a:ext cx="4866503" cy="567000"/>
          </a:xfrm>
        </p:spPr>
        <p:txBody>
          <a:bodyPr/>
          <a:lstStyle/>
          <a:p>
            <a:r>
              <a:rPr lang="en-US" sz="3600" b="1" dirty="0">
                <a:solidFill>
                  <a:schemeClr val="tx1"/>
                </a:solidFill>
                <a:latin typeface="Playfair Display"/>
                <a:ea typeface="Playfair Display"/>
                <a:cs typeface="Playfair Display"/>
                <a:sym typeface="Playfair Display"/>
              </a:rPr>
              <a:t>Support </a:t>
            </a:r>
            <a:r>
              <a:rPr lang="en-IN" sz="3600" b="1" dirty="0">
                <a:solidFill>
                  <a:schemeClr val="tx1"/>
                </a:solidFill>
                <a:latin typeface="Playfair Display"/>
                <a:ea typeface="Playfair Display"/>
                <a:cs typeface="Playfair Display"/>
                <a:sym typeface="Playfair Display"/>
              </a:rPr>
              <a:t>Multi language</a:t>
            </a:r>
            <a:endParaRPr lang="en-US" dirty="0">
              <a:solidFill>
                <a:schemeClr val="tx1"/>
              </a:solidFill>
            </a:endParaRPr>
          </a:p>
        </p:txBody>
      </p:sp>
      <p:sp>
        <p:nvSpPr>
          <p:cNvPr id="3" name="Subtitle 2">
            <a:extLst>
              <a:ext uri="{FF2B5EF4-FFF2-40B4-BE49-F238E27FC236}">
                <a16:creationId xmlns:a16="http://schemas.microsoft.com/office/drawing/2014/main" id="{49B2D15B-D5D0-EB3E-EE87-4F0C79A6E98B}"/>
              </a:ext>
            </a:extLst>
          </p:cNvPr>
          <p:cNvSpPr>
            <a:spLocks noGrp="1"/>
          </p:cNvSpPr>
          <p:nvPr>
            <p:ph type="subTitle" idx="1"/>
          </p:nvPr>
        </p:nvSpPr>
        <p:spPr>
          <a:xfrm>
            <a:off x="842921" y="1694460"/>
            <a:ext cx="4628610" cy="661200"/>
          </a:xfrm>
        </p:spPr>
        <p:txBody>
          <a:bodyPr/>
          <a:lstStyle/>
          <a:p>
            <a:pPr>
              <a:buFont typeface="Arial" panose="020B0604020202020204" pitchFamily="34" charset="0"/>
              <a:buChar char="•"/>
            </a:pPr>
            <a:r>
              <a:rPr lang="en-US" dirty="0">
                <a:solidFill>
                  <a:schemeClr val="accent3"/>
                </a:solidFill>
              </a:rPr>
              <a:t>The website includes an AI-based chatbot that supports multiple languages.</a:t>
            </a:r>
          </a:p>
          <a:p>
            <a:pPr>
              <a:buFont typeface="Arial" panose="020B0604020202020204" pitchFamily="34" charset="0"/>
              <a:buChar char="•"/>
            </a:pPr>
            <a:r>
              <a:rPr lang="en-US" dirty="0">
                <a:solidFill>
                  <a:schemeClr val="accent3"/>
                </a:solidFill>
              </a:rPr>
              <a:t>Helps farmers interact easily in their native language</a:t>
            </a:r>
          </a:p>
          <a:p>
            <a:pPr>
              <a:buFont typeface="Arial" panose="020B0604020202020204" pitchFamily="34" charset="0"/>
              <a:buChar char="•"/>
            </a:pPr>
            <a:r>
              <a:rPr lang="en-US" dirty="0">
                <a:solidFill>
                  <a:schemeClr val="accent3"/>
                </a:solidFill>
              </a:rPr>
              <a:t>Provides weather info, disease tips, and community support</a:t>
            </a:r>
          </a:p>
          <a:p>
            <a:pPr>
              <a:buFont typeface="Arial" panose="020B0604020202020204" pitchFamily="34" charset="0"/>
              <a:buChar char="•"/>
            </a:pPr>
            <a:r>
              <a:rPr lang="en-US" dirty="0">
                <a:solidFill>
                  <a:schemeClr val="accent3"/>
                </a:solidFill>
              </a:rPr>
              <a:t>Increases accessibility and user engagement</a:t>
            </a:r>
          </a:p>
        </p:txBody>
      </p:sp>
    </p:spTree>
    <p:extLst>
      <p:ext uri="{BB962C8B-B14F-4D97-AF65-F5344CB8AC3E}">
        <p14:creationId xmlns:p14="http://schemas.microsoft.com/office/powerpoint/2010/main" val="753618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18"/>
        <p:cNvGrpSpPr/>
        <p:nvPr/>
      </p:nvGrpSpPr>
      <p:grpSpPr>
        <a:xfrm>
          <a:off x="0" y="0"/>
          <a:ext cx="0" cy="0"/>
          <a:chOff x="0" y="0"/>
          <a:chExt cx="0" cy="0"/>
        </a:xfrm>
      </p:grpSpPr>
      <p:sp>
        <p:nvSpPr>
          <p:cNvPr id="1220" name="Google Shape;1220;p91"/>
          <p:cNvSpPr txBox="1">
            <a:spLocks noGrp="1"/>
          </p:cNvSpPr>
          <p:nvPr>
            <p:ph type="title" idx="2"/>
          </p:nvPr>
        </p:nvSpPr>
        <p:spPr>
          <a:xfrm>
            <a:off x="1370382" y="1405310"/>
            <a:ext cx="5855608" cy="1873149"/>
          </a:xfrm>
          <a:prstGeom prst="rect">
            <a:avLst/>
          </a:prstGeom>
        </p:spPr>
        <p:txBody>
          <a:bodyPr spcFirstLastPara="1" wrap="square" lIns="91425" tIns="91425" rIns="91425" bIns="91425" anchor="ctr" anchorCtr="0">
            <a:noAutofit/>
          </a:bodyPr>
          <a:lstStyle/>
          <a:p>
            <a:r>
              <a:rPr lang="en-US" sz="1800" dirty="0">
                <a:latin typeface="Montserrat Medium"/>
                <a:ea typeface="Montserrat Medium"/>
                <a:cs typeface="Montserrat Medium"/>
                <a:sym typeface="Montserrat Medium"/>
              </a:rPr>
              <a:t>- Improved crop yield through timely weather updates</a:t>
            </a:r>
            <a:br>
              <a:rPr lang="en-US" sz="1800" dirty="0">
                <a:latin typeface="Montserrat Medium"/>
                <a:ea typeface="Montserrat Medium"/>
                <a:cs typeface="Montserrat Medium"/>
                <a:sym typeface="Montserrat Medium"/>
              </a:rPr>
            </a:br>
            <a:r>
              <a:rPr lang="en-US" sz="1800" dirty="0">
                <a:latin typeface="Montserrat Medium"/>
                <a:ea typeface="Montserrat Medium"/>
                <a:cs typeface="Montserrat Medium"/>
                <a:sym typeface="Montserrat Medium"/>
              </a:rPr>
              <a:t>- Reduced losses with early disease detection</a:t>
            </a:r>
            <a:br>
              <a:rPr lang="en-US" sz="1800" dirty="0">
                <a:latin typeface="Montserrat Medium"/>
                <a:ea typeface="Montserrat Medium"/>
                <a:cs typeface="Montserrat Medium"/>
                <a:sym typeface="Montserrat Medium"/>
              </a:rPr>
            </a:br>
            <a:r>
              <a:rPr lang="en-IN" sz="1800" dirty="0">
                <a:latin typeface="Montserrat Medium"/>
                <a:ea typeface="Montserrat Medium"/>
                <a:cs typeface="Montserrat Medium"/>
                <a:sym typeface="Montserrat Medium"/>
              </a:rPr>
              <a:t>- Cost-saving through shared resources</a:t>
            </a:r>
            <a:endParaRPr sz="1800" dirty="0">
              <a:latin typeface="Montserrat Medium"/>
              <a:ea typeface="Montserrat Medium"/>
              <a:cs typeface="Montserrat Medium"/>
              <a:sym typeface="Montserrat Medium"/>
            </a:endParaRPr>
          </a:p>
        </p:txBody>
      </p:sp>
      <p:sp>
        <p:nvSpPr>
          <p:cNvPr id="2" name="TextBox 1">
            <a:extLst>
              <a:ext uri="{FF2B5EF4-FFF2-40B4-BE49-F238E27FC236}">
                <a16:creationId xmlns:a16="http://schemas.microsoft.com/office/drawing/2014/main" id="{43D95A46-5041-C779-5E7C-06CADD40AAE7}"/>
              </a:ext>
            </a:extLst>
          </p:cNvPr>
          <p:cNvSpPr txBox="1"/>
          <p:nvPr/>
        </p:nvSpPr>
        <p:spPr>
          <a:xfrm>
            <a:off x="1370382" y="604592"/>
            <a:ext cx="4002900" cy="646331"/>
          </a:xfrm>
          <a:prstGeom prst="rect">
            <a:avLst/>
          </a:prstGeom>
          <a:noFill/>
        </p:spPr>
        <p:txBody>
          <a:bodyPr wrap="square" rtlCol="0">
            <a:spAutoFit/>
          </a:bodyPr>
          <a:lstStyle/>
          <a:p>
            <a:r>
              <a:rPr lang="en-IN" sz="3600" b="1" dirty="0">
                <a:solidFill>
                  <a:schemeClr val="accent3"/>
                </a:solidFill>
                <a:latin typeface="Playfair Display"/>
                <a:sym typeface="Playfair Display"/>
              </a:rPr>
              <a:t>Benefits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20"/>
                                        </p:tgtEl>
                                        <p:attrNameLst>
                                          <p:attrName>style.visibility</p:attrName>
                                        </p:attrNameLst>
                                      </p:cBhvr>
                                      <p:to>
                                        <p:strVal val="visible"/>
                                      </p:to>
                                    </p:set>
                                    <p:animEffect transition="in" filter="fade">
                                      <p:cBhvr>
                                        <p:cTn id="7" dur="1000"/>
                                        <p:tgtEl>
                                          <p:spTgt spid="12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F7F76-F21D-19C6-F3ED-D51E7A95777D}"/>
              </a:ext>
            </a:extLst>
          </p:cNvPr>
          <p:cNvSpPr>
            <a:spLocks noGrp="1"/>
          </p:cNvSpPr>
          <p:nvPr>
            <p:ph type="title"/>
          </p:nvPr>
        </p:nvSpPr>
        <p:spPr>
          <a:xfrm>
            <a:off x="1085327" y="637477"/>
            <a:ext cx="3882000" cy="567000"/>
          </a:xfrm>
        </p:spPr>
        <p:txBody>
          <a:bodyPr/>
          <a:lstStyle/>
          <a:p>
            <a:r>
              <a:rPr lang="en-US" dirty="0"/>
              <a:t>Future scope </a:t>
            </a:r>
          </a:p>
        </p:txBody>
      </p:sp>
      <p:sp>
        <p:nvSpPr>
          <p:cNvPr id="3" name="Subtitle 2">
            <a:extLst>
              <a:ext uri="{FF2B5EF4-FFF2-40B4-BE49-F238E27FC236}">
                <a16:creationId xmlns:a16="http://schemas.microsoft.com/office/drawing/2014/main" id="{24CA77D0-9BA3-0359-33C5-E93852F00E3D}"/>
              </a:ext>
            </a:extLst>
          </p:cNvPr>
          <p:cNvSpPr>
            <a:spLocks noGrp="1"/>
          </p:cNvSpPr>
          <p:nvPr>
            <p:ph type="subTitle" idx="1"/>
          </p:nvPr>
        </p:nvSpPr>
        <p:spPr>
          <a:xfrm>
            <a:off x="1085327" y="1577348"/>
            <a:ext cx="5352057" cy="2513953"/>
          </a:xfrm>
        </p:spPr>
        <p:txBody>
          <a:bodyPr/>
          <a:lstStyle/>
          <a:p>
            <a:pPr marL="114300" indent="0"/>
            <a:r>
              <a:rPr lang="en-US" dirty="0"/>
              <a:t>In future we provide real time weather             alerts </a:t>
            </a:r>
          </a:p>
          <a:p>
            <a:pPr marL="114300" indent="0"/>
            <a:r>
              <a:rPr lang="en-US" dirty="0"/>
              <a:t>SMS alert for instant hike in market or </a:t>
            </a:r>
          </a:p>
          <a:p>
            <a:pPr marL="114300" indent="0"/>
            <a:r>
              <a:rPr lang="en-US" dirty="0"/>
              <a:t>Fall in market</a:t>
            </a:r>
          </a:p>
          <a:p>
            <a:pPr marL="114300" indent="0"/>
            <a:r>
              <a:rPr lang="en-US" dirty="0"/>
              <a:t>AI ML model for price prediction and disease prediction can be improved </a:t>
            </a:r>
          </a:p>
          <a:p>
            <a:pPr>
              <a:buFont typeface="+mj-lt"/>
              <a:buAutoNum type="arabicPeriod"/>
            </a:pPr>
            <a:endParaRPr lang="en-US" dirty="0"/>
          </a:p>
          <a:p>
            <a:endParaRPr lang="en-US" dirty="0"/>
          </a:p>
          <a:p>
            <a:endParaRPr lang="en-US" dirty="0"/>
          </a:p>
        </p:txBody>
      </p:sp>
    </p:spTree>
    <p:extLst>
      <p:ext uri="{BB962C8B-B14F-4D97-AF65-F5344CB8AC3E}">
        <p14:creationId xmlns:p14="http://schemas.microsoft.com/office/powerpoint/2010/main" val="763102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197;p126">
            <a:extLst>
              <a:ext uri="{FF2B5EF4-FFF2-40B4-BE49-F238E27FC236}">
                <a16:creationId xmlns:a16="http://schemas.microsoft.com/office/drawing/2014/main" id="{45F4145C-0A07-DF49-8302-ECA6282F42E5}"/>
              </a:ext>
            </a:extLst>
          </p:cNvPr>
          <p:cNvSpPr txBox="1">
            <a:spLocks noGrp="1"/>
          </p:cNvSpPr>
          <p:nvPr>
            <p:ph type="ctrTitle"/>
          </p:nvPr>
        </p:nvSpPr>
        <p:spPr>
          <a:xfrm>
            <a:off x="1171575" y="1517650"/>
            <a:ext cx="6800850" cy="1439863"/>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6000" dirty="0"/>
              <a:t>Thanks!</a:t>
            </a:r>
            <a:endParaRPr sz="6000" dirty="0"/>
          </a:p>
        </p:txBody>
      </p:sp>
    </p:spTree>
    <p:extLst>
      <p:ext uri="{BB962C8B-B14F-4D97-AF65-F5344CB8AC3E}">
        <p14:creationId xmlns:p14="http://schemas.microsoft.com/office/powerpoint/2010/main" val="2457790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3" name="Title 2">
            <a:extLst>
              <a:ext uri="{FF2B5EF4-FFF2-40B4-BE49-F238E27FC236}">
                <a16:creationId xmlns:a16="http://schemas.microsoft.com/office/drawing/2014/main" id="{B0966C66-56D9-260A-ADF7-61423FB3CFB1}"/>
              </a:ext>
            </a:extLst>
          </p:cNvPr>
          <p:cNvSpPr>
            <a:spLocks noGrp="1"/>
          </p:cNvSpPr>
          <p:nvPr>
            <p:ph type="title"/>
          </p:nvPr>
        </p:nvSpPr>
        <p:spPr/>
        <p:txBody>
          <a:bodyPr/>
          <a:lstStyle/>
          <a:p>
            <a:r>
              <a:rPr lang="en-IN" dirty="0"/>
              <a:t>Problem</a:t>
            </a:r>
            <a:r>
              <a:rPr lang="en-IN" sz="2800" b="0" i="0" u="none" strike="noStrike" baseline="0" dirty="0">
                <a:solidFill>
                  <a:srgbClr val="000000"/>
                </a:solidFill>
                <a:latin typeface="Calibri" panose="020F0502020204030204" pitchFamily="34" charset="0"/>
              </a:rPr>
              <a:t> </a:t>
            </a:r>
            <a:r>
              <a:rPr lang="en-IN" dirty="0"/>
              <a:t>Statement</a:t>
            </a:r>
            <a:br>
              <a:rPr lang="en-IN" sz="2800" b="0" i="0" u="none" strike="noStrike" baseline="0" dirty="0">
                <a:solidFill>
                  <a:srgbClr val="000000"/>
                </a:solidFill>
                <a:latin typeface="Calibri" panose="020F0502020204030204" pitchFamily="34" charset="0"/>
              </a:rPr>
            </a:br>
            <a:endParaRPr lang="en-IN" dirty="0"/>
          </a:p>
        </p:txBody>
      </p:sp>
      <p:sp>
        <p:nvSpPr>
          <p:cNvPr id="5" name="Text Placeholder 4">
            <a:extLst>
              <a:ext uri="{FF2B5EF4-FFF2-40B4-BE49-F238E27FC236}">
                <a16:creationId xmlns:a16="http://schemas.microsoft.com/office/drawing/2014/main" id="{CE9E0735-D1E0-9754-3D4F-C076D1357184}"/>
              </a:ext>
            </a:extLst>
          </p:cNvPr>
          <p:cNvSpPr>
            <a:spLocks noGrp="1"/>
          </p:cNvSpPr>
          <p:nvPr>
            <p:ph type="body" idx="1"/>
          </p:nvPr>
        </p:nvSpPr>
        <p:spPr/>
        <p:txBody>
          <a:bodyPr/>
          <a:lstStyle/>
          <a:p>
            <a:pPr marL="152400" indent="0">
              <a:buNone/>
            </a:pPr>
            <a:r>
              <a:rPr lang="en-US" sz="2800" b="0" i="0" u="none" strike="noStrike" baseline="0" dirty="0">
                <a:solidFill>
                  <a:srgbClr val="000000"/>
                </a:solidFill>
                <a:latin typeface="Calibri" panose="020F0502020204030204" pitchFamily="34" charset="0"/>
              </a:rPr>
              <a:t>Farmers often face unpredictable weather, unidentified crop diseases, and lack of access to shared tools or </a:t>
            </a:r>
            <a:r>
              <a:rPr lang="en-US" sz="2800" b="0" i="0" u="none" strike="noStrike" baseline="0" dirty="0" err="1">
                <a:solidFill>
                  <a:srgbClr val="000000"/>
                </a:solidFill>
                <a:latin typeface="Calibri" panose="020F0502020204030204" pitchFamily="34" charset="0"/>
              </a:rPr>
              <a:t>equipment,so</a:t>
            </a:r>
            <a:r>
              <a:rPr lang="en-US" sz="2800" b="0" i="0" u="none" strike="noStrike" baseline="0" dirty="0">
                <a:solidFill>
                  <a:srgbClr val="000000"/>
                </a:solidFill>
                <a:latin typeface="Calibri" panose="020F0502020204030204" pitchFamily="34" charset="0"/>
              </a:rPr>
              <a:t> there is smart site where farmer can get helped by interacting with site in their native language.</a:t>
            </a:r>
          </a:p>
          <a:p>
            <a:pPr marL="152400" indent="0">
              <a:buNone/>
            </a:pP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69"/>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Solution Overview</a:t>
            </a:r>
            <a:endParaRPr dirty="0"/>
          </a:p>
        </p:txBody>
      </p:sp>
      <p:sp>
        <p:nvSpPr>
          <p:cNvPr id="450" name="Google Shape;450;p69"/>
          <p:cNvSpPr txBox="1">
            <a:spLocks noGrp="1"/>
          </p:cNvSpPr>
          <p:nvPr>
            <p:ph type="title" idx="2"/>
          </p:nvPr>
        </p:nvSpPr>
        <p:spPr>
          <a:xfrm>
            <a:off x="723975" y="1471400"/>
            <a:ext cx="1136400" cy="6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451" name="Google Shape;451;p69"/>
          <p:cNvSpPr txBox="1">
            <a:spLocks noGrp="1"/>
          </p:cNvSpPr>
          <p:nvPr>
            <p:ph type="title" idx="3"/>
          </p:nvPr>
        </p:nvSpPr>
        <p:spPr>
          <a:xfrm>
            <a:off x="1741350" y="1137900"/>
            <a:ext cx="2715300"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Weather forecast</a:t>
            </a:r>
            <a:endParaRPr dirty="0"/>
          </a:p>
        </p:txBody>
      </p:sp>
      <p:sp>
        <p:nvSpPr>
          <p:cNvPr id="452" name="Google Shape;452;p69"/>
          <p:cNvSpPr txBox="1">
            <a:spLocks noGrp="1"/>
          </p:cNvSpPr>
          <p:nvPr>
            <p:ph type="title" idx="4"/>
          </p:nvPr>
        </p:nvSpPr>
        <p:spPr>
          <a:xfrm>
            <a:off x="1741350" y="1522850"/>
            <a:ext cx="2472000" cy="584400"/>
          </a:xfrm>
          <a:prstGeom prst="rect">
            <a:avLst/>
          </a:prstGeom>
        </p:spPr>
        <p:txBody>
          <a:bodyPr spcFirstLastPara="1" wrap="square" lIns="91425" tIns="91425" rIns="91425" bIns="91425" anchor="t" anchorCtr="0">
            <a:noAutofit/>
          </a:bodyPr>
          <a:lstStyle/>
          <a:p>
            <a:pPr algn="l"/>
            <a:r>
              <a:rPr lang="en-IN" dirty="0"/>
              <a:t>7-day weather forecast</a:t>
            </a:r>
          </a:p>
        </p:txBody>
      </p:sp>
      <p:sp>
        <p:nvSpPr>
          <p:cNvPr id="453" name="Google Shape;453;p69"/>
          <p:cNvSpPr txBox="1">
            <a:spLocks noGrp="1"/>
          </p:cNvSpPr>
          <p:nvPr>
            <p:ph type="title" idx="5"/>
          </p:nvPr>
        </p:nvSpPr>
        <p:spPr>
          <a:xfrm>
            <a:off x="723975" y="2698375"/>
            <a:ext cx="1136400" cy="6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454" name="Google Shape;454;p69"/>
          <p:cNvSpPr txBox="1">
            <a:spLocks noGrp="1"/>
          </p:cNvSpPr>
          <p:nvPr>
            <p:ph type="title" idx="6"/>
          </p:nvPr>
        </p:nvSpPr>
        <p:spPr>
          <a:xfrm>
            <a:off x="1741349" y="2364875"/>
            <a:ext cx="3083411"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D</a:t>
            </a:r>
            <a:r>
              <a:rPr lang="en" dirty="0"/>
              <a:t>isease identification</a:t>
            </a:r>
            <a:endParaRPr dirty="0"/>
          </a:p>
        </p:txBody>
      </p:sp>
      <p:sp>
        <p:nvSpPr>
          <p:cNvPr id="455" name="Google Shape;455;p69"/>
          <p:cNvSpPr txBox="1">
            <a:spLocks noGrp="1"/>
          </p:cNvSpPr>
          <p:nvPr>
            <p:ph type="title" idx="7"/>
          </p:nvPr>
        </p:nvSpPr>
        <p:spPr>
          <a:xfrm>
            <a:off x="1741350" y="2749825"/>
            <a:ext cx="2472000" cy="584400"/>
          </a:xfrm>
          <a:prstGeom prst="rect">
            <a:avLst/>
          </a:prstGeom>
        </p:spPr>
        <p:txBody>
          <a:bodyPr spcFirstLastPara="1" wrap="square" lIns="91425" tIns="91425" rIns="91425" bIns="91425" anchor="t" anchorCtr="0">
            <a:noAutofit/>
          </a:bodyPr>
          <a:lstStyle/>
          <a:p>
            <a:pPr algn="l"/>
            <a:r>
              <a:rPr lang="en-IN" dirty="0"/>
              <a:t>Crop disease identification</a:t>
            </a:r>
          </a:p>
        </p:txBody>
      </p:sp>
      <p:sp>
        <p:nvSpPr>
          <p:cNvPr id="456" name="Google Shape;456;p69"/>
          <p:cNvSpPr txBox="1">
            <a:spLocks noGrp="1"/>
          </p:cNvSpPr>
          <p:nvPr>
            <p:ph type="title" idx="8"/>
          </p:nvPr>
        </p:nvSpPr>
        <p:spPr>
          <a:xfrm>
            <a:off x="723975" y="3925350"/>
            <a:ext cx="1136400" cy="6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sp>
        <p:nvSpPr>
          <p:cNvPr id="457" name="Google Shape;457;p69"/>
          <p:cNvSpPr txBox="1">
            <a:spLocks noGrp="1"/>
          </p:cNvSpPr>
          <p:nvPr>
            <p:ph type="title" idx="9"/>
          </p:nvPr>
        </p:nvSpPr>
        <p:spPr>
          <a:xfrm>
            <a:off x="1741350" y="3591850"/>
            <a:ext cx="2715300"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Resource sharing</a:t>
            </a:r>
            <a:endParaRPr dirty="0"/>
          </a:p>
        </p:txBody>
      </p:sp>
      <p:sp>
        <p:nvSpPr>
          <p:cNvPr id="458" name="Google Shape;458;p69"/>
          <p:cNvSpPr txBox="1">
            <a:spLocks noGrp="1"/>
          </p:cNvSpPr>
          <p:nvPr>
            <p:ph type="title" idx="13"/>
          </p:nvPr>
        </p:nvSpPr>
        <p:spPr>
          <a:xfrm>
            <a:off x="1741350" y="3976800"/>
            <a:ext cx="2472000"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Farmers-to-farmers can share their resources in a community</a:t>
            </a:r>
            <a:endParaRPr dirty="0"/>
          </a:p>
        </p:txBody>
      </p:sp>
      <p:sp>
        <p:nvSpPr>
          <p:cNvPr id="18" name="Google Shape;456;p69">
            <a:extLst>
              <a:ext uri="{FF2B5EF4-FFF2-40B4-BE49-F238E27FC236}">
                <a16:creationId xmlns:a16="http://schemas.microsoft.com/office/drawing/2014/main" id="{05A8CE7A-C0A0-E738-FF86-7D558D1986AD}"/>
              </a:ext>
            </a:extLst>
          </p:cNvPr>
          <p:cNvSpPr txBox="1">
            <a:spLocks/>
          </p:cNvSpPr>
          <p:nvPr/>
        </p:nvSpPr>
        <p:spPr>
          <a:xfrm>
            <a:off x="4905825" y="1378650"/>
            <a:ext cx="1136400" cy="687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6000"/>
              <a:buFont typeface="Playfair Display"/>
              <a:buNone/>
              <a:defRPr sz="6000" b="1" i="0" u="none" strike="noStrike" cap="none">
                <a:solidFill>
                  <a:schemeClr val="accent5"/>
                </a:solidFill>
                <a:latin typeface="Playfair Display"/>
                <a:ea typeface="Playfair Display"/>
                <a:cs typeface="Playfair Display"/>
                <a:sym typeface="Playfair Display"/>
              </a:defRPr>
            </a:lvl1pPr>
            <a:lvl2pPr marR="0" lvl="1"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 dirty="0"/>
              <a:t>04</a:t>
            </a:r>
          </a:p>
        </p:txBody>
      </p:sp>
      <p:sp>
        <p:nvSpPr>
          <p:cNvPr id="19" name="Google Shape;451;p69">
            <a:extLst>
              <a:ext uri="{FF2B5EF4-FFF2-40B4-BE49-F238E27FC236}">
                <a16:creationId xmlns:a16="http://schemas.microsoft.com/office/drawing/2014/main" id="{8A08A8F5-77D5-AF76-85A0-36A23BBC50F7}"/>
              </a:ext>
            </a:extLst>
          </p:cNvPr>
          <p:cNvSpPr txBox="1">
            <a:spLocks/>
          </p:cNvSpPr>
          <p:nvPr/>
        </p:nvSpPr>
        <p:spPr>
          <a:xfrm>
            <a:off x="5929710" y="1132825"/>
            <a:ext cx="2945879" cy="584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24A00"/>
              </a:buClr>
              <a:buSzPts val="1800"/>
              <a:buFont typeface="Playfair Display"/>
              <a:buNone/>
              <a:defRPr sz="2100" b="1" i="0" u="none" strike="noStrike" cap="none">
                <a:solidFill>
                  <a:schemeClr val="accent3"/>
                </a:solidFill>
                <a:latin typeface="Playfair Display"/>
                <a:ea typeface="Playfair Display"/>
                <a:cs typeface="Playfair Display"/>
                <a:sym typeface="Playfair Display"/>
              </a:defRPr>
            </a:lvl1pPr>
            <a:lvl2pPr marR="0" lvl="1"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2pPr>
            <a:lvl3pPr marR="0" lvl="2"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3pPr>
            <a:lvl4pPr marR="0" lvl="3"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4pPr>
            <a:lvl5pPr marR="0" lvl="4"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5pPr>
            <a:lvl6pPr marR="0" lvl="5"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6pPr>
            <a:lvl7pPr marR="0" lvl="6"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7pPr>
            <a:lvl8pPr marR="0" lvl="7"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8pPr>
            <a:lvl9pPr marR="0" lvl="8"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9pPr>
          </a:lstStyle>
          <a:p>
            <a:r>
              <a:rPr lang="en-IN" dirty="0"/>
              <a:t>Price Prediction</a:t>
            </a:r>
          </a:p>
        </p:txBody>
      </p:sp>
      <p:sp>
        <p:nvSpPr>
          <p:cNvPr id="20" name="Google Shape;452;p69">
            <a:extLst>
              <a:ext uri="{FF2B5EF4-FFF2-40B4-BE49-F238E27FC236}">
                <a16:creationId xmlns:a16="http://schemas.microsoft.com/office/drawing/2014/main" id="{FAB7CD5F-A944-8BC8-8FDC-4F2A32F6927A}"/>
              </a:ext>
            </a:extLst>
          </p:cNvPr>
          <p:cNvSpPr txBox="1">
            <a:spLocks/>
          </p:cNvSpPr>
          <p:nvPr/>
        </p:nvSpPr>
        <p:spPr>
          <a:xfrm>
            <a:off x="5975951" y="1471400"/>
            <a:ext cx="2472000" cy="584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r>
              <a:rPr lang="en-IN" dirty="0"/>
              <a:t>Mandi/market price prediction</a:t>
            </a:r>
          </a:p>
        </p:txBody>
      </p:sp>
      <p:sp>
        <p:nvSpPr>
          <p:cNvPr id="21" name="Google Shape;456;p69">
            <a:extLst>
              <a:ext uri="{FF2B5EF4-FFF2-40B4-BE49-F238E27FC236}">
                <a16:creationId xmlns:a16="http://schemas.microsoft.com/office/drawing/2014/main" id="{A8A79DE0-3321-A4D9-BCAF-DF5FE1FF4C92}"/>
              </a:ext>
            </a:extLst>
          </p:cNvPr>
          <p:cNvSpPr txBox="1">
            <a:spLocks/>
          </p:cNvSpPr>
          <p:nvPr/>
        </p:nvSpPr>
        <p:spPr>
          <a:xfrm>
            <a:off x="4905825" y="2605625"/>
            <a:ext cx="1136400" cy="687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6000"/>
              <a:buFont typeface="Playfair Display"/>
              <a:buNone/>
              <a:defRPr sz="6000" b="1" i="0" u="none" strike="noStrike" cap="none">
                <a:solidFill>
                  <a:schemeClr val="accent5"/>
                </a:solidFill>
                <a:latin typeface="Playfair Display"/>
                <a:ea typeface="Playfair Display"/>
                <a:cs typeface="Playfair Display"/>
                <a:sym typeface="Playfair Display"/>
              </a:defRPr>
            </a:lvl1pPr>
            <a:lvl2pPr marR="0" lvl="1"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 dirty="0"/>
              <a:t>05</a:t>
            </a:r>
          </a:p>
        </p:txBody>
      </p:sp>
      <p:sp>
        <p:nvSpPr>
          <p:cNvPr id="22" name="Google Shape;451;p69">
            <a:extLst>
              <a:ext uri="{FF2B5EF4-FFF2-40B4-BE49-F238E27FC236}">
                <a16:creationId xmlns:a16="http://schemas.microsoft.com/office/drawing/2014/main" id="{EB59A9E7-81D1-2D33-2B2C-7156BD5666A1}"/>
              </a:ext>
            </a:extLst>
          </p:cNvPr>
          <p:cNvSpPr txBox="1">
            <a:spLocks/>
          </p:cNvSpPr>
          <p:nvPr/>
        </p:nvSpPr>
        <p:spPr>
          <a:xfrm>
            <a:off x="5929710" y="2311775"/>
            <a:ext cx="3479026" cy="6324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24A00"/>
              </a:buClr>
              <a:buSzPts val="1800"/>
              <a:buFont typeface="Playfair Display"/>
              <a:buNone/>
              <a:defRPr sz="2100" b="1" i="0" u="none" strike="noStrike" cap="none">
                <a:solidFill>
                  <a:schemeClr val="accent3"/>
                </a:solidFill>
                <a:latin typeface="Playfair Display"/>
                <a:ea typeface="Playfair Display"/>
                <a:cs typeface="Playfair Display"/>
                <a:sym typeface="Playfair Display"/>
              </a:defRPr>
            </a:lvl1pPr>
            <a:lvl2pPr marR="0" lvl="1"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2pPr>
            <a:lvl3pPr marR="0" lvl="2"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3pPr>
            <a:lvl4pPr marR="0" lvl="3"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4pPr>
            <a:lvl5pPr marR="0" lvl="4"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5pPr>
            <a:lvl6pPr marR="0" lvl="5"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6pPr>
            <a:lvl7pPr marR="0" lvl="6"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7pPr>
            <a:lvl8pPr marR="0" lvl="7"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8pPr>
            <a:lvl9pPr marR="0" lvl="8" algn="l" rtl="0">
              <a:lnSpc>
                <a:spcPct val="100000"/>
              </a:lnSpc>
              <a:spcBef>
                <a:spcPts val="0"/>
              </a:spcBef>
              <a:spcAft>
                <a:spcPts val="0"/>
              </a:spcAft>
              <a:buClr>
                <a:schemeClr val="accent3"/>
              </a:buClr>
              <a:buSzPts val="1800"/>
              <a:buFont typeface="Arial"/>
              <a:buNone/>
              <a:defRPr sz="1800" b="0" i="0" u="none" strike="noStrike" cap="none">
                <a:solidFill>
                  <a:schemeClr val="accent3"/>
                </a:solidFill>
                <a:latin typeface="Arial"/>
                <a:ea typeface="Arial"/>
                <a:cs typeface="Arial"/>
                <a:sym typeface="Arial"/>
              </a:defRPr>
            </a:lvl9pPr>
          </a:lstStyle>
          <a:p>
            <a:r>
              <a:rPr lang="en-US" dirty="0"/>
              <a:t>Support </a:t>
            </a:r>
            <a:r>
              <a:rPr lang="en-IN" dirty="0"/>
              <a:t>Multi language</a:t>
            </a:r>
          </a:p>
        </p:txBody>
      </p:sp>
      <p:sp>
        <p:nvSpPr>
          <p:cNvPr id="23" name="Google Shape;452;p69">
            <a:extLst>
              <a:ext uri="{FF2B5EF4-FFF2-40B4-BE49-F238E27FC236}">
                <a16:creationId xmlns:a16="http://schemas.microsoft.com/office/drawing/2014/main" id="{97D5B5D8-3A88-DC8D-FABF-6DD0FE053D8B}"/>
              </a:ext>
            </a:extLst>
          </p:cNvPr>
          <p:cNvSpPr txBox="1">
            <a:spLocks/>
          </p:cNvSpPr>
          <p:nvPr/>
        </p:nvSpPr>
        <p:spPr>
          <a:xfrm>
            <a:off x="5975951" y="2698375"/>
            <a:ext cx="2472000" cy="584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r>
              <a:rPr lang="en-IN" dirty="0"/>
              <a:t>Language is understand by ungraduated farmer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4"/>
        <p:cNvGrpSpPr/>
        <p:nvPr/>
      </p:nvGrpSpPr>
      <p:grpSpPr>
        <a:xfrm>
          <a:off x="0" y="0"/>
          <a:ext cx="0" cy="0"/>
          <a:chOff x="0" y="0"/>
          <a:chExt cx="0" cy="0"/>
        </a:xfrm>
      </p:grpSpPr>
      <p:sp>
        <p:nvSpPr>
          <p:cNvPr id="495" name="Google Shape;495;p71"/>
          <p:cNvSpPr/>
          <p:nvPr/>
        </p:nvSpPr>
        <p:spPr>
          <a:xfrm rot="10800000">
            <a:off x="3767700" y="1190866"/>
            <a:ext cx="5376300" cy="27915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71"/>
          <p:cNvSpPr txBox="1">
            <a:spLocks noGrp="1"/>
          </p:cNvSpPr>
          <p:nvPr>
            <p:ph type="title"/>
          </p:nvPr>
        </p:nvSpPr>
        <p:spPr>
          <a:xfrm>
            <a:off x="4708844" y="2541040"/>
            <a:ext cx="3882000" cy="567000"/>
          </a:xfrm>
          <a:prstGeom prst="rect">
            <a:avLst/>
          </a:prstGeom>
        </p:spPr>
        <p:txBody>
          <a:bodyPr spcFirstLastPara="1" wrap="square" lIns="91425" tIns="91425" rIns="91425" bIns="91425" anchor="ctr" anchorCtr="0">
            <a:noAutofit/>
          </a:bodyPr>
          <a:lstStyle/>
          <a:p>
            <a:pPr lvl="0"/>
            <a:r>
              <a:rPr lang="en-IN" sz="2800" dirty="0">
                <a:solidFill>
                  <a:schemeClr val="lt2"/>
                </a:solidFill>
              </a:rPr>
              <a:t>Weather Forecast Feature</a:t>
            </a:r>
            <a:endParaRPr sz="2800" dirty="0">
              <a:solidFill>
                <a:schemeClr val="lt2"/>
              </a:solidFill>
            </a:endParaRPr>
          </a:p>
        </p:txBody>
      </p:sp>
      <p:sp>
        <p:nvSpPr>
          <p:cNvPr id="497" name="Google Shape;497;p71"/>
          <p:cNvSpPr txBox="1">
            <a:spLocks noGrp="1"/>
          </p:cNvSpPr>
          <p:nvPr>
            <p:ph type="title" idx="2"/>
          </p:nvPr>
        </p:nvSpPr>
        <p:spPr>
          <a:xfrm>
            <a:off x="5804550" y="1386515"/>
            <a:ext cx="1302600" cy="84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2"/>
                </a:solidFill>
              </a:rPr>
              <a:t>01</a:t>
            </a:r>
            <a:endParaRPr dirty="0">
              <a:solidFill>
                <a:schemeClr val="lt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496"/>
                                        </p:tgtEl>
                                        <p:attrNameLst>
                                          <p:attrName>style.visibility</p:attrName>
                                        </p:attrNameLst>
                                      </p:cBhvr>
                                      <p:to>
                                        <p:strVal val="visible"/>
                                      </p:to>
                                    </p:set>
                                    <p:anim calcmode="lin" valueType="num">
                                      <p:cBhvr additive="base">
                                        <p:cTn id="7" dur="1000"/>
                                        <p:tgtEl>
                                          <p:spTgt spid="496"/>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497"/>
                                        </p:tgtEl>
                                        <p:attrNameLst>
                                          <p:attrName>style.visibility</p:attrName>
                                        </p:attrNameLst>
                                      </p:cBhvr>
                                      <p:to>
                                        <p:strVal val="visible"/>
                                      </p:to>
                                    </p:set>
                                    <p:anim calcmode="lin" valueType="num">
                                      <p:cBhvr additive="base">
                                        <p:cTn id="10" dur="1000"/>
                                        <p:tgtEl>
                                          <p:spTgt spid="49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2"/>
        <p:cNvGrpSpPr/>
        <p:nvPr/>
      </p:nvGrpSpPr>
      <p:grpSpPr>
        <a:xfrm>
          <a:off x="0" y="0"/>
          <a:ext cx="0" cy="0"/>
          <a:chOff x="0" y="0"/>
          <a:chExt cx="0" cy="0"/>
        </a:xfrm>
      </p:grpSpPr>
      <p:sp>
        <p:nvSpPr>
          <p:cNvPr id="503" name="Google Shape;503;p72"/>
          <p:cNvSpPr/>
          <p:nvPr/>
        </p:nvSpPr>
        <p:spPr>
          <a:xfrm rot="5400000">
            <a:off x="3586200" y="127150"/>
            <a:ext cx="1971600" cy="69246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2"/>
          <p:cNvSpPr txBox="1">
            <a:spLocks noGrp="1"/>
          </p:cNvSpPr>
          <p:nvPr>
            <p:ph type="title"/>
          </p:nvPr>
        </p:nvSpPr>
        <p:spPr>
          <a:xfrm>
            <a:off x="2529600" y="2784550"/>
            <a:ext cx="4084800" cy="57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2"/>
                </a:solidFill>
              </a:rPr>
              <a:t>Weather forecasting</a:t>
            </a:r>
            <a:endParaRPr dirty="0">
              <a:solidFill>
                <a:schemeClr val="lt2"/>
              </a:solidFill>
            </a:endParaRPr>
          </a:p>
        </p:txBody>
      </p:sp>
      <p:sp>
        <p:nvSpPr>
          <p:cNvPr id="505" name="Google Shape;505;p72"/>
          <p:cNvSpPr txBox="1">
            <a:spLocks noGrp="1"/>
          </p:cNvSpPr>
          <p:nvPr>
            <p:ph type="subTitle" idx="1"/>
          </p:nvPr>
        </p:nvSpPr>
        <p:spPr>
          <a:xfrm>
            <a:off x="1586250" y="3356050"/>
            <a:ext cx="5971500" cy="1038300"/>
          </a:xfrm>
          <a:prstGeom prst="rect">
            <a:avLst/>
          </a:prstGeom>
        </p:spPr>
        <p:txBody>
          <a:bodyPr spcFirstLastPara="1" wrap="square" lIns="91425" tIns="91425" rIns="91425" bIns="91425" anchor="ctr" anchorCtr="0">
            <a:noAutofit/>
          </a:bodyPr>
          <a:lstStyle/>
          <a:p>
            <a:r>
              <a:rPr lang="en-US" dirty="0">
                <a:solidFill>
                  <a:schemeClr val="lt1"/>
                </a:solidFill>
              </a:rPr>
              <a:t>Real-time, location-based 7-day weather forecast.</a:t>
            </a:r>
          </a:p>
          <a:p>
            <a:r>
              <a:rPr lang="en-US" dirty="0">
                <a:solidFill>
                  <a:schemeClr val="lt1"/>
                </a:solidFill>
              </a:rPr>
              <a:t>Helps farmers plan irrigation, fertilization, and harvesting.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04"/>
                                        </p:tgtEl>
                                        <p:attrNameLst>
                                          <p:attrName>style.visibility</p:attrName>
                                        </p:attrNameLst>
                                      </p:cBhvr>
                                      <p:to>
                                        <p:strVal val="visible"/>
                                      </p:to>
                                    </p:set>
                                    <p:animEffect transition="in" filter="fade">
                                      <p:cBhvr>
                                        <p:cTn id="7" dur="1000"/>
                                        <p:tgtEl>
                                          <p:spTgt spid="504"/>
                                        </p:tgtEl>
                                      </p:cBhvr>
                                    </p:animEffect>
                                  </p:childTnLst>
                                </p:cTn>
                              </p:par>
                              <p:par>
                                <p:cTn id="8" presetID="10" presetClass="entr" presetSubtype="0" fill="hold" nodeType="withEffect">
                                  <p:stCondLst>
                                    <p:cond delay="0"/>
                                  </p:stCondLst>
                                  <p:childTnLst>
                                    <p:set>
                                      <p:cBhvr>
                                        <p:cTn id="9" dur="1" fill="hold">
                                          <p:stCondLst>
                                            <p:cond delay="0"/>
                                          </p:stCondLst>
                                        </p:cTn>
                                        <p:tgtEl>
                                          <p:spTgt spid="505"/>
                                        </p:tgtEl>
                                        <p:attrNameLst>
                                          <p:attrName>style.visibility</p:attrName>
                                        </p:attrNameLst>
                                      </p:cBhvr>
                                      <p:to>
                                        <p:strVal val="visible"/>
                                      </p:to>
                                    </p:set>
                                    <p:animEffect transition="in" filter="fade">
                                      <p:cBhvr>
                                        <p:cTn id="10" dur="1000"/>
                                        <p:tgtEl>
                                          <p:spTgt spid="5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41"/>
        <p:cNvGrpSpPr/>
        <p:nvPr/>
      </p:nvGrpSpPr>
      <p:grpSpPr>
        <a:xfrm>
          <a:off x="0" y="0"/>
          <a:ext cx="0" cy="0"/>
          <a:chOff x="0" y="0"/>
          <a:chExt cx="0" cy="0"/>
        </a:xfrm>
      </p:grpSpPr>
      <p:sp>
        <p:nvSpPr>
          <p:cNvPr id="543" name="Google Shape;543;p76"/>
          <p:cNvSpPr txBox="1">
            <a:spLocks noGrp="1"/>
          </p:cNvSpPr>
          <p:nvPr>
            <p:ph type="title"/>
          </p:nvPr>
        </p:nvSpPr>
        <p:spPr>
          <a:xfrm>
            <a:off x="723975" y="2856900"/>
            <a:ext cx="4457700" cy="841800"/>
          </a:xfrm>
          <a:prstGeom prst="rect">
            <a:avLst/>
          </a:prstGeom>
        </p:spPr>
        <p:txBody>
          <a:bodyPr spcFirstLastPara="1" wrap="square" lIns="91425" tIns="91425" rIns="91425" bIns="91425" anchor="ctr" anchorCtr="0">
            <a:noAutofit/>
          </a:bodyPr>
          <a:lstStyle/>
          <a:p>
            <a:pPr lvl="0"/>
            <a:r>
              <a:rPr lang="en" dirty="0"/>
              <a:t>02. </a:t>
            </a:r>
            <a:r>
              <a:rPr lang="en-IN" dirty="0">
                <a:solidFill>
                  <a:schemeClr val="lt2"/>
                </a:solidFill>
              </a:rPr>
              <a:t>Crop Disease Detection</a:t>
            </a:r>
            <a:endParaRPr dirty="0">
              <a:solidFill>
                <a:schemeClr val="lt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43"/>
                                        </p:tgtEl>
                                        <p:attrNameLst>
                                          <p:attrName>style.visibility</p:attrName>
                                        </p:attrNameLst>
                                      </p:cBhvr>
                                      <p:to>
                                        <p:strVal val="visible"/>
                                      </p:to>
                                    </p:set>
                                    <p:animEffect transition="in" filter="fade">
                                      <p:cBhvr>
                                        <p:cTn id="7" dur="1000"/>
                                        <p:tgtEl>
                                          <p:spTgt spid="5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77"/>
          <p:cNvSpPr txBox="1">
            <a:spLocks noGrp="1"/>
          </p:cNvSpPr>
          <p:nvPr>
            <p:ph type="title"/>
          </p:nvPr>
        </p:nvSpPr>
        <p:spPr>
          <a:xfrm>
            <a:off x="620690" y="1641450"/>
            <a:ext cx="4597635" cy="57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800" dirty="0"/>
              <a:t>About disease detection</a:t>
            </a:r>
            <a:endParaRPr sz="2800" dirty="0"/>
          </a:p>
        </p:txBody>
      </p:sp>
      <p:sp>
        <p:nvSpPr>
          <p:cNvPr id="549" name="Google Shape;549;p77"/>
          <p:cNvSpPr txBox="1">
            <a:spLocks noGrp="1"/>
          </p:cNvSpPr>
          <p:nvPr>
            <p:ph type="subTitle" idx="1"/>
          </p:nvPr>
        </p:nvSpPr>
        <p:spPr>
          <a:xfrm>
            <a:off x="550126" y="2212950"/>
            <a:ext cx="4542263" cy="1289100"/>
          </a:xfrm>
          <a:prstGeom prst="rect">
            <a:avLst/>
          </a:prstGeom>
        </p:spPr>
        <p:txBody>
          <a:bodyPr spcFirstLastPara="1" wrap="square" lIns="91425" tIns="91425" rIns="91425" bIns="91425" anchor="ctr" anchorCtr="0">
            <a:noAutofit/>
          </a:bodyPr>
          <a:lstStyle/>
          <a:p>
            <a:endParaRPr lang="en-IN" dirty="0"/>
          </a:p>
          <a:p>
            <a:pPr>
              <a:buFont typeface="Arial" panose="020B0604020202020204" pitchFamily="34" charset="0"/>
              <a:buChar char="•"/>
            </a:pPr>
            <a:r>
              <a:rPr lang="en-US" dirty="0">
                <a:solidFill>
                  <a:schemeClr val="tx1"/>
                </a:solidFill>
              </a:rPr>
              <a:t>Farmers can upload images of affected crops.</a:t>
            </a:r>
          </a:p>
          <a:p>
            <a:pPr>
              <a:buFont typeface="Arial" panose="020B0604020202020204" pitchFamily="34" charset="0"/>
              <a:buChar char="•"/>
            </a:pPr>
            <a:r>
              <a:rPr lang="en-US" dirty="0">
                <a:solidFill>
                  <a:schemeClr val="tx1"/>
                </a:solidFill>
              </a:rPr>
              <a:t>AI-powered analysis provides diagnosis and suggests treatments.</a:t>
            </a:r>
          </a:p>
        </p:txBody>
      </p:sp>
      <p:pic>
        <p:nvPicPr>
          <p:cNvPr id="550" name="Google Shape;550;p77"/>
          <p:cNvPicPr preferRelativeResize="0"/>
          <p:nvPr/>
        </p:nvPicPr>
        <p:blipFill rotWithShape="1">
          <a:blip r:embed="rId3">
            <a:alphaModFix/>
          </a:blip>
          <a:srcRect l="4413" t="992" r="4404" b="4516"/>
          <a:stretch/>
        </p:blipFill>
        <p:spPr>
          <a:xfrm>
            <a:off x="5218325" y="615875"/>
            <a:ext cx="3111249" cy="3911750"/>
          </a:xfrm>
          <a:prstGeom prst="rect">
            <a:avLst/>
          </a:prstGeom>
          <a:noFill/>
          <a:ln>
            <a:noFill/>
          </a:ln>
        </p:spPr>
      </p:pic>
      <p:sp>
        <p:nvSpPr>
          <p:cNvPr id="551" name="Google Shape;551;p77"/>
          <p:cNvSpPr/>
          <p:nvPr/>
        </p:nvSpPr>
        <p:spPr>
          <a:xfrm rot="10800000">
            <a:off x="4295700" y="0"/>
            <a:ext cx="4848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77"/>
          <p:cNvSpPr/>
          <p:nvPr/>
        </p:nvSpPr>
        <p:spPr>
          <a:xfrm rot="10800000">
            <a:off x="-5100" y="4392925"/>
            <a:ext cx="61689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48"/>
                                        </p:tgtEl>
                                        <p:attrNameLst>
                                          <p:attrName>style.visibility</p:attrName>
                                        </p:attrNameLst>
                                      </p:cBhvr>
                                      <p:to>
                                        <p:strVal val="visible"/>
                                      </p:to>
                                    </p:set>
                                    <p:anim calcmode="lin" valueType="num">
                                      <p:cBhvr additive="base">
                                        <p:cTn id="7" dur="1000"/>
                                        <p:tgtEl>
                                          <p:spTgt spid="548"/>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549"/>
                                        </p:tgtEl>
                                        <p:attrNameLst>
                                          <p:attrName>style.visibility</p:attrName>
                                        </p:attrNameLst>
                                      </p:cBhvr>
                                      <p:to>
                                        <p:strVal val="visible"/>
                                      </p:to>
                                    </p:set>
                                    <p:anim calcmode="lin" valueType="num">
                                      <p:cBhvr additive="base">
                                        <p:cTn id="10" dur="1000"/>
                                        <p:tgtEl>
                                          <p:spTgt spid="549"/>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552"/>
                                        </p:tgtEl>
                                        <p:attrNameLst>
                                          <p:attrName>style.visibility</p:attrName>
                                        </p:attrNameLst>
                                      </p:cBhvr>
                                      <p:to>
                                        <p:strVal val="visible"/>
                                      </p:to>
                                    </p:set>
                                    <p:anim calcmode="lin" valueType="num">
                                      <p:cBhvr additive="base">
                                        <p:cTn id="13" dur="1000"/>
                                        <p:tgtEl>
                                          <p:spTgt spid="552"/>
                                        </p:tgtEl>
                                        <p:attrNameLst>
                                          <p:attrName>ppt_x</p:attrName>
                                        </p:attrNameLst>
                                      </p:cBhvr>
                                      <p:tavLst>
                                        <p:tav tm="0">
                                          <p:val>
                                            <p:strVal val="#ppt_x-1"/>
                                          </p:val>
                                        </p:tav>
                                        <p:tav tm="100000">
                                          <p:val>
                                            <p:strVal val="#ppt_x"/>
                                          </p:val>
                                        </p:tav>
                                      </p:tavLst>
                                    </p:anim>
                                  </p:childTnLst>
                                </p:cTn>
                              </p:par>
                              <p:par>
                                <p:cTn id="14" presetID="2" presetClass="entr" presetSubtype="2" fill="hold" nodeType="withEffect">
                                  <p:stCondLst>
                                    <p:cond delay="0"/>
                                  </p:stCondLst>
                                  <p:childTnLst>
                                    <p:set>
                                      <p:cBhvr>
                                        <p:cTn id="15" dur="1" fill="hold">
                                          <p:stCondLst>
                                            <p:cond delay="0"/>
                                          </p:stCondLst>
                                        </p:cTn>
                                        <p:tgtEl>
                                          <p:spTgt spid="551"/>
                                        </p:tgtEl>
                                        <p:attrNameLst>
                                          <p:attrName>style.visibility</p:attrName>
                                        </p:attrNameLst>
                                      </p:cBhvr>
                                      <p:to>
                                        <p:strVal val="visible"/>
                                      </p:to>
                                    </p:set>
                                    <p:anim calcmode="lin" valueType="num">
                                      <p:cBhvr additive="base">
                                        <p:cTn id="16" dur="1000"/>
                                        <p:tgtEl>
                                          <p:spTgt spid="551"/>
                                        </p:tgtEl>
                                        <p:attrNameLst>
                                          <p:attrName>ppt_x</p:attrName>
                                        </p:attrNameLst>
                                      </p:cBhvr>
                                      <p:tavLst>
                                        <p:tav tm="0">
                                          <p:val>
                                            <p:strVal val="#ppt_x+1"/>
                                          </p:val>
                                        </p:tav>
                                        <p:tav tm="100000">
                                          <p:val>
                                            <p:strVal val="#ppt_x"/>
                                          </p:val>
                                        </p:tav>
                                      </p:tavLst>
                                    </p:anim>
                                  </p:childTnLst>
                                </p:cTn>
                              </p:par>
                              <p:par>
                                <p:cTn id="17" presetID="2" presetClass="entr" presetSubtype="2" fill="hold" nodeType="withEffect">
                                  <p:stCondLst>
                                    <p:cond delay="0"/>
                                  </p:stCondLst>
                                  <p:childTnLst>
                                    <p:set>
                                      <p:cBhvr>
                                        <p:cTn id="18" dur="1" fill="hold">
                                          <p:stCondLst>
                                            <p:cond delay="0"/>
                                          </p:stCondLst>
                                        </p:cTn>
                                        <p:tgtEl>
                                          <p:spTgt spid="550"/>
                                        </p:tgtEl>
                                        <p:attrNameLst>
                                          <p:attrName>style.visibility</p:attrName>
                                        </p:attrNameLst>
                                      </p:cBhvr>
                                      <p:to>
                                        <p:strVal val="visible"/>
                                      </p:to>
                                    </p:set>
                                    <p:anim calcmode="lin" valueType="num">
                                      <p:cBhvr additive="base">
                                        <p:cTn id="19" dur="1000"/>
                                        <p:tgtEl>
                                          <p:spTgt spid="55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20"/>
        <p:cNvGrpSpPr/>
        <p:nvPr/>
      </p:nvGrpSpPr>
      <p:grpSpPr>
        <a:xfrm>
          <a:off x="0" y="0"/>
          <a:ext cx="0" cy="0"/>
          <a:chOff x="0" y="0"/>
          <a:chExt cx="0" cy="0"/>
        </a:xfrm>
      </p:grpSpPr>
      <p:sp>
        <p:nvSpPr>
          <p:cNvPr id="1021" name="Google Shape;1021;p88"/>
          <p:cNvSpPr/>
          <p:nvPr/>
        </p:nvSpPr>
        <p:spPr>
          <a:xfrm rot="5400000">
            <a:off x="5339700" y="-505750"/>
            <a:ext cx="2807400" cy="4801200"/>
          </a:xfrm>
          <a:prstGeom prst="rect">
            <a:avLst/>
          </a:prstGeom>
          <a:solidFill>
            <a:schemeClr val="lt2">
              <a:alpha val="849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88"/>
          <p:cNvSpPr txBox="1">
            <a:spLocks noGrp="1"/>
          </p:cNvSpPr>
          <p:nvPr>
            <p:ph type="title"/>
          </p:nvPr>
        </p:nvSpPr>
        <p:spPr>
          <a:xfrm>
            <a:off x="4802400" y="1908715"/>
            <a:ext cx="3882000" cy="567000"/>
          </a:xfrm>
          <a:prstGeom prst="rect">
            <a:avLst/>
          </a:prstGeom>
        </p:spPr>
        <p:txBody>
          <a:bodyPr spcFirstLastPara="1" wrap="square" lIns="91425" tIns="91425" rIns="91425" bIns="91425" anchor="ctr" anchorCtr="0">
            <a:noAutofit/>
          </a:bodyPr>
          <a:lstStyle/>
          <a:p>
            <a:pPr lvl="0"/>
            <a:r>
              <a:rPr lang="en-IN" sz="2800" dirty="0"/>
              <a:t>Farmer Community Feature</a:t>
            </a:r>
            <a:endParaRPr sz="2800" dirty="0"/>
          </a:p>
        </p:txBody>
      </p:sp>
      <p:sp>
        <p:nvSpPr>
          <p:cNvPr id="1024" name="Google Shape;1024;p88"/>
          <p:cNvSpPr txBox="1">
            <a:spLocks noGrp="1"/>
          </p:cNvSpPr>
          <p:nvPr>
            <p:ph type="title" idx="2"/>
          </p:nvPr>
        </p:nvSpPr>
        <p:spPr>
          <a:xfrm>
            <a:off x="4802400" y="764150"/>
            <a:ext cx="1302600" cy="84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022"/>
                                        </p:tgtEl>
                                        <p:attrNameLst>
                                          <p:attrName>style.visibility</p:attrName>
                                        </p:attrNameLst>
                                      </p:cBhvr>
                                      <p:to>
                                        <p:strVal val="visible"/>
                                      </p:to>
                                    </p:set>
                                    <p:anim calcmode="lin" valueType="num">
                                      <p:cBhvr additive="base">
                                        <p:cTn id="7" dur="1000"/>
                                        <p:tgtEl>
                                          <p:spTgt spid="1022"/>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024"/>
                                        </p:tgtEl>
                                        <p:attrNameLst>
                                          <p:attrName>style.visibility</p:attrName>
                                        </p:attrNameLst>
                                      </p:cBhvr>
                                      <p:to>
                                        <p:strVal val="visible"/>
                                      </p:to>
                                    </p:set>
                                    <p:anim calcmode="lin" valueType="num">
                                      <p:cBhvr additive="base">
                                        <p:cTn id="10" dur="1000"/>
                                        <p:tgtEl>
                                          <p:spTgt spid="102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6"/>
        <p:cNvGrpSpPr/>
        <p:nvPr/>
      </p:nvGrpSpPr>
      <p:grpSpPr>
        <a:xfrm>
          <a:off x="0" y="0"/>
          <a:ext cx="0" cy="0"/>
          <a:chOff x="0" y="0"/>
          <a:chExt cx="0" cy="0"/>
        </a:xfrm>
      </p:grpSpPr>
      <p:sp>
        <p:nvSpPr>
          <p:cNvPr id="1307" name="Google Shape;1307;p93"/>
          <p:cNvSpPr txBox="1">
            <a:spLocks noGrp="1"/>
          </p:cNvSpPr>
          <p:nvPr>
            <p:ph type="title"/>
          </p:nvPr>
        </p:nvSpPr>
        <p:spPr>
          <a:xfrm>
            <a:off x="737611" y="1288361"/>
            <a:ext cx="3672000" cy="53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Community features</a:t>
            </a:r>
            <a:endParaRPr dirty="0"/>
          </a:p>
        </p:txBody>
      </p:sp>
      <p:sp>
        <p:nvSpPr>
          <p:cNvPr id="1308" name="Google Shape;1308;p93"/>
          <p:cNvSpPr txBox="1">
            <a:spLocks noGrp="1"/>
          </p:cNvSpPr>
          <p:nvPr>
            <p:ph type="subTitle" idx="1"/>
          </p:nvPr>
        </p:nvSpPr>
        <p:spPr>
          <a:xfrm>
            <a:off x="648211" y="1984206"/>
            <a:ext cx="3850800" cy="1899000"/>
          </a:xfrm>
          <a:prstGeom prst="rect">
            <a:avLst/>
          </a:prstGeom>
        </p:spPr>
        <p:txBody>
          <a:bodyPr spcFirstLastPara="1" wrap="square" lIns="91425" tIns="91425" rIns="91425" bIns="91425" anchor="ctr" anchorCtr="0">
            <a:noAutofit/>
          </a:bodyPr>
          <a:lstStyle/>
          <a:p>
            <a:pPr algn="l"/>
            <a:endParaRPr lang="en-IN" sz="1800" b="0" i="0" u="none" strike="noStrike" baseline="0" dirty="0">
              <a:solidFill>
                <a:srgbClr val="000000"/>
              </a:solidFill>
            </a:endParaRPr>
          </a:p>
          <a:p>
            <a:r>
              <a:rPr lang="en-US" sz="1800" dirty="0">
                <a:solidFill>
                  <a:schemeClr val="tx1"/>
                </a:solidFill>
              </a:rPr>
              <a:t>Post requests for tools/machinery</a:t>
            </a:r>
            <a:endParaRPr lang="en-IN" sz="1800" dirty="0">
              <a:solidFill>
                <a:schemeClr val="tx1"/>
              </a:solidFill>
            </a:endParaRPr>
          </a:p>
          <a:p>
            <a:r>
              <a:rPr lang="en-US" sz="1800" dirty="0">
                <a:solidFill>
                  <a:schemeClr val="tx1"/>
                </a:solidFill>
              </a:rPr>
              <a:t>Specify usage duration and offer price</a:t>
            </a:r>
            <a:endParaRPr lang="en-IN" sz="1800" dirty="0">
              <a:solidFill>
                <a:schemeClr val="tx1"/>
              </a:solidFill>
            </a:endParaRPr>
          </a:p>
          <a:p>
            <a:r>
              <a:rPr lang="en-US" sz="1800" dirty="0">
                <a:solidFill>
                  <a:schemeClr val="tx1"/>
                </a:solidFill>
              </a:rPr>
              <a:t>Other farmers can accept requests.</a:t>
            </a:r>
          </a:p>
          <a:p>
            <a:pPr algn="l"/>
            <a:endParaRPr lang="en-IN" dirty="0"/>
          </a:p>
        </p:txBody>
      </p:sp>
      <p:pic>
        <p:nvPicPr>
          <p:cNvPr id="1309" name="Google Shape;1309;p93"/>
          <p:cNvPicPr preferRelativeResize="0"/>
          <p:nvPr/>
        </p:nvPicPr>
        <p:blipFill rotWithShape="1">
          <a:blip r:embed="rId3">
            <a:alphaModFix/>
          </a:blip>
          <a:srcRect l="8692" t="14101" b="5408"/>
          <a:stretch/>
        </p:blipFill>
        <p:spPr>
          <a:xfrm>
            <a:off x="4941775" y="501813"/>
            <a:ext cx="3111248" cy="4139877"/>
          </a:xfrm>
          <a:prstGeom prst="rect">
            <a:avLst/>
          </a:prstGeom>
          <a:noFill/>
          <a:ln>
            <a:noFill/>
          </a:ln>
        </p:spPr>
      </p:pic>
      <p:sp>
        <p:nvSpPr>
          <p:cNvPr id="1310" name="Google Shape;1310;p93"/>
          <p:cNvSpPr/>
          <p:nvPr/>
        </p:nvSpPr>
        <p:spPr>
          <a:xfrm rot="5400000">
            <a:off x="6947775" y="3740550"/>
            <a:ext cx="2055300" cy="7506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93"/>
          <p:cNvSpPr/>
          <p:nvPr/>
        </p:nvSpPr>
        <p:spPr>
          <a:xfrm rot="10800000">
            <a:off x="-24375" y="367050"/>
            <a:ext cx="61839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311"/>
                                        </p:tgtEl>
                                        <p:attrNameLst>
                                          <p:attrName>style.visibility</p:attrName>
                                        </p:attrNameLst>
                                      </p:cBhvr>
                                      <p:to>
                                        <p:strVal val="visible"/>
                                      </p:to>
                                    </p:set>
                                    <p:anim calcmode="lin" valueType="num">
                                      <p:cBhvr additive="base">
                                        <p:cTn id="7" dur="1000"/>
                                        <p:tgtEl>
                                          <p:spTgt spid="1311"/>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309"/>
                                        </p:tgtEl>
                                        <p:attrNameLst>
                                          <p:attrName>style.visibility</p:attrName>
                                        </p:attrNameLst>
                                      </p:cBhvr>
                                      <p:to>
                                        <p:strVal val="visible"/>
                                      </p:to>
                                    </p:set>
                                    <p:anim calcmode="lin" valueType="num">
                                      <p:cBhvr additive="base">
                                        <p:cTn id="10" dur="1000"/>
                                        <p:tgtEl>
                                          <p:spTgt spid="1309"/>
                                        </p:tgtEl>
                                        <p:attrNameLst>
                                          <p:attrName>ppt_x</p:attrName>
                                        </p:attrNameLst>
                                      </p:cBhvr>
                                      <p:tavLst>
                                        <p:tav tm="0">
                                          <p:val>
                                            <p:strVal val="#ppt_x+1"/>
                                          </p:val>
                                        </p:tav>
                                        <p:tav tm="100000">
                                          <p:val>
                                            <p:strVal val="#ppt_x"/>
                                          </p:val>
                                        </p:tav>
                                      </p:tavLst>
                                    </p:anim>
                                  </p:childTnLst>
                                </p:cTn>
                              </p:par>
                              <p:par>
                                <p:cTn id="11" presetID="10" presetClass="entr" presetSubtype="0" fill="hold" nodeType="withEffect">
                                  <p:stCondLst>
                                    <p:cond delay="0"/>
                                  </p:stCondLst>
                                  <p:childTnLst>
                                    <p:set>
                                      <p:cBhvr>
                                        <p:cTn id="12" dur="1" fill="hold">
                                          <p:stCondLst>
                                            <p:cond delay="0"/>
                                          </p:stCondLst>
                                        </p:cTn>
                                        <p:tgtEl>
                                          <p:spTgt spid="1310"/>
                                        </p:tgtEl>
                                        <p:attrNameLst>
                                          <p:attrName>style.visibility</p:attrName>
                                        </p:attrNameLst>
                                      </p:cBhvr>
                                      <p:to>
                                        <p:strVal val="visible"/>
                                      </p:to>
                                    </p:set>
                                    <p:animEffect transition="in" filter="fade">
                                      <p:cBhvr>
                                        <p:cTn id="13" dur="1000"/>
                                        <p:tgtEl>
                                          <p:spTgt spid="13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ustainable Agriculture Project Proposal by Slidesgo">
  <a:themeElements>
    <a:clrScheme name="Simple Light">
      <a:dk1>
        <a:srgbClr val="000000"/>
      </a:dk1>
      <a:lt1>
        <a:srgbClr val="FFFFFF"/>
      </a:lt1>
      <a:dk2>
        <a:srgbClr val="666666"/>
      </a:dk2>
      <a:lt2>
        <a:srgbClr val="F4F7DA"/>
      </a:lt2>
      <a:accent1>
        <a:srgbClr val="B4BD6E"/>
      </a:accent1>
      <a:accent2>
        <a:srgbClr val="63753C"/>
      </a:accent2>
      <a:accent3>
        <a:srgbClr val="324A00"/>
      </a:accent3>
      <a:accent4>
        <a:srgbClr val="B45400"/>
      </a:accent4>
      <a:accent5>
        <a:srgbClr val="8C4303"/>
      </a:accent5>
      <a:accent6>
        <a:srgbClr val="EEFF4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TotalTime>
  <Words>318</Words>
  <Application>Microsoft Office PowerPoint</Application>
  <PresentationFormat>On-screen Show (16:9)</PresentationFormat>
  <Paragraphs>58</Paragraphs>
  <Slides>16</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Montserrat Medium</vt:lpstr>
      <vt:lpstr>Playfair Display Medium</vt:lpstr>
      <vt:lpstr>Montserrat</vt:lpstr>
      <vt:lpstr>Arial</vt:lpstr>
      <vt:lpstr>Quicksand</vt:lpstr>
      <vt:lpstr>Calibri</vt:lpstr>
      <vt:lpstr>Playfair Display</vt:lpstr>
      <vt:lpstr>Sustainable Agriculture Project Proposal by Slidesgo</vt:lpstr>
      <vt:lpstr>AgroSphere</vt:lpstr>
      <vt:lpstr>Problem Statement </vt:lpstr>
      <vt:lpstr>Solution Overview</vt:lpstr>
      <vt:lpstr>Weather Forecast Feature</vt:lpstr>
      <vt:lpstr>Weather forecasting</vt:lpstr>
      <vt:lpstr>02. Crop Disease Detection</vt:lpstr>
      <vt:lpstr>About disease detection</vt:lpstr>
      <vt:lpstr>Farmer Community Feature</vt:lpstr>
      <vt:lpstr>Community features</vt:lpstr>
      <vt:lpstr>Price Prediction</vt:lpstr>
      <vt:lpstr>Mandi Price Prediction</vt:lpstr>
      <vt:lpstr>Support Multi language </vt:lpstr>
      <vt:lpstr>Support Multi language</vt:lpstr>
      <vt:lpstr>- Improved crop yield through timely weather updates - Reduced losses with early disease detection - Cost-saving through shared resources</vt:lpstr>
      <vt:lpstr>Future scope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Sustainable Agriculture Project Proposal</dc:title>
  <dc:creator>HP</dc:creator>
  <cp:lastModifiedBy>Jatin Kumar</cp:lastModifiedBy>
  <cp:revision>11</cp:revision>
  <dcterms:modified xsi:type="dcterms:W3CDTF">2025-04-11T03:29:35Z</dcterms:modified>
</cp:coreProperties>
</file>